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6" r:id="rId2"/>
    <p:sldId id="311" r:id="rId3"/>
    <p:sldId id="288" r:id="rId4"/>
    <p:sldId id="290" r:id="rId5"/>
    <p:sldId id="307" r:id="rId6"/>
    <p:sldId id="292" r:id="rId7"/>
    <p:sldId id="301" r:id="rId8"/>
    <p:sldId id="293" r:id="rId9"/>
    <p:sldId id="312" r:id="rId10"/>
    <p:sldId id="294" r:id="rId11"/>
    <p:sldId id="314" r:id="rId12"/>
    <p:sldId id="295" r:id="rId13"/>
    <p:sldId id="315" r:id="rId14"/>
    <p:sldId id="296" r:id="rId15"/>
    <p:sldId id="297" r:id="rId16"/>
    <p:sldId id="298" r:id="rId17"/>
    <p:sldId id="299" r:id="rId18"/>
    <p:sldId id="308" r:id="rId19"/>
    <p:sldId id="300" r:id="rId20"/>
    <p:sldId id="303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a Fesl" initials="DF" lastIdx="35" clrIdx="0">
    <p:extLst>
      <p:ext uri="{19B8F6BF-5375-455C-9EA6-DF929625EA0E}">
        <p15:presenceInfo xmlns="" xmlns:p15="http://schemas.microsoft.com/office/powerpoint/2012/main" userId="d2a07ef150e054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3253D-56D9-4C8F-9393-C8B50E53CCEF}" v="1420" dt="2020-03-25T22:11:49.719"/>
    <p1510:client id="{356CEA4C-9B89-4ADC-A346-ACB26B009499}" v="712" dt="2020-03-25T20:24:28.556"/>
    <p1510:client id="{3ACCD193-C4E8-4914-B428-299F328DBD90}" v="514" dt="2020-03-25T22:35:05.475"/>
    <p1510:client id="{724026FF-761A-4C8F-A0E2-4C50F01DFD7C}" v="66" dt="2020-03-26T22:46:40.586"/>
    <p1510:client id="{8239794D-1B4F-466E-A1EC-24FC0D30D248}" v="437" dt="2020-03-26T21:28:11.522"/>
    <p1510:client id="{BC42BD01-A40D-470A-BB5D-B25A586BFF97}" v="3336" dt="2020-03-26T21:36:43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576" autoAdjust="0"/>
  </p:normalViewPr>
  <p:slideViewPr>
    <p:cSldViewPr snapToGrid="0">
      <p:cViewPr varScale="1">
        <p:scale>
          <a:sx n="69" d="100"/>
          <a:sy n="69" d="100"/>
        </p:scale>
        <p:origin x="-73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C1078-638F-42D4-A197-1C1A8D9183BD}" type="doc">
      <dgm:prSet loTypeId="urn:microsoft.com/office/officeart/2005/8/layout/cycle6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D9831430-00FF-4204-BFC6-5CBAF7C266D2}">
      <dgm:prSet phldrT="[Text]"/>
      <dgm:spPr/>
      <dgm:t>
        <a:bodyPr/>
        <a:lstStyle/>
        <a:p>
          <a:r>
            <a:rPr lang="sr-Cyrl-RS" dirty="0" smtClean="0"/>
            <a:t>Обрада информација</a:t>
          </a:r>
          <a:endParaRPr lang="en-US" dirty="0"/>
        </a:p>
      </dgm:t>
    </dgm:pt>
    <dgm:pt modelId="{8C6165DF-EA3D-48E8-9C9A-427648D43D7E}" type="parTrans" cxnId="{24B3755B-7384-4DFF-AE17-991DE6DEB6F8}">
      <dgm:prSet/>
      <dgm:spPr/>
      <dgm:t>
        <a:bodyPr/>
        <a:lstStyle/>
        <a:p>
          <a:endParaRPr lang="en-US"/>
        </a:p>
      </dgm:t>
    </dgm:pt>
    <dgm:pt modelId="{0802E0F5-FF9A-4C04-B002-4A9CF5A193DC}" type="sibTrans" cxnId="{24B3755B-7384-4DFF-AE17-991DE6DEB6F8}">
      <dgm:prSet/>
      <dgm:spPr/>
      <dgm:t>
        <a:bodyPr/>
        <a:lstStyle/>
        <a:p>
          <a:endParaRPr lang="en-US"/>
        </a:p>
      </dgm:t>
    </dgm:pt>
    <dgm:pt modelId="{926DD7CC-B669-4E7E-BEE1-6E25B4E8F506}">
      <dgm:prSet phldrT="[Text]"/>
      <dgm:spPr/>
      <dgm:t>
        <a:bodyPr/>
        <a:lstStyle/>
        <a:p>
          <a:r>
            <a:rPr lang="sr-Cyrl-RS" dirty="0" smtClean="0"/>
            <a:t>Комуникација и сарадња</a:t>
          </a:r>
          <a:endParaRPr lang="en-US" dirty="0"/>
        </a:p>
      </dgm:t>
    </dgm:pt>
    <dgm:pt modelId="{82559602-C56F-4959-8D35-58CF6CB6E156}" type="parTrans" cxnId="{046287D8-2B86-49D5-A3B7-9C6A36F26AAB}">
      <dgm:prSet/>
      <dgm:spPr/>
      <dgm:t>
        <a:bodyPr/>
        <a:lstStyle/>
        <a:p>
          <a:endParaRPr lang="en-US"/>
        </a:p>
      </dgm:t>
    </dgm:pt>
    <dgm:pt modelId="{26045A0A-2464-4E71-AFE4-2957E913AF0B}" type="sibTrans" cxnId="{046287D8-2B86-49D5-A3B7-9C6A36F26AAB}">
      <dgm:prSet/>
      <dgm:spPr/>
      <dgm:t>
        <a:bodyPr/>
        <a:lstStyle/>
        <a:p>
          <a:endParaRPr lang="en-US"/>
        </a:p>
      </dgm:t>
    </dgm:pt>
    <dgm:pt modelId="{AACCC1F9-0782-4F6B-9A1D-6BF7E275DA0D}">
      <dgm:prSet phldrT="[Text]"/>
      <dgm:spPr/>
      <dgm:t>
        <a:bodyPr/>
        <a:lstStyle/>
        <a:p>
          <a:r>
            <a:rPr lang="sr-Cyrl-RS" dirty="0" smtClean="0"/>
            <a:t>Креирање садржаја</a:t>
          </a:r>
          <a:endParaRPr lang="en-US" dirty="0"/>
        </a:p>
      </dgm:t>
    </dgm:pt>
    <dgm:pt modelId="{BA013D09-A359-4B71-86CB-95B2E6ED2AB0}" type="parTrans" cxnId="{A1157A55-C3CF-49EE-AA74-81CD17D3F2E3}">
      <dgm:prSet/>
      <dgm:spPr/>
      <dgm:t>
        <a:bodyPr/>
        <a:lstStyle/>
        <a:p>
          <a:endParaRPr lang="en-US"/>
        </a:p>
      </dgm:t>
    </dgm:pt>
    <dgm:pt modelId="{99B8C3EB-CC52-4CB4-A649-A6565AE71287}" type="sibTrans" cxnId="{A1157A55-C3CF-49EE-AA74-81CD17D3F2E3}">
      <dgm:prSet/>
      <dgm:spPr/>
      <dgm:t>
        <a:bodyPr/>
        <a:lstStyle/>
        <a:p>
          <a:endParaRPr lang="en-US"/>
        </a:p>
      </dgm:t>
    </dgm:pt>
    <dgm:pt modelId="{37329237-92A8-414A-8A1E-8E1C8E385B96}">
      <dgm:prSet phldrT="[Text]"/>
      <dgm:spPr/>
      <dgm:t>
        <a:bodyPr/>
        <a:lstStyle/>
        <a:p>
          <a:r>
            <a:rPr lang="sr-Cyrl-RS" dirty="0" smtClean="0"/>
            <a:t>Сигурност </a:t>
          </a:r>
          <a:endParaRPr lang="en-US" dirty="0"/>
        </a:p>
      </dgm:t>
    </dgm:pt>
    <dgm:pt modelId="{9AE127E8-AEBF-4592-AE3A-7F87990F613A}" type="parTrans" cxnId="{583F6D3B-A759-479D-814D-4155DFBEDFCC}">
      <dgm:prSet/>
      <dgm:spPr/>
      <dgm:t>
        <a:bodyPr/>
        <a:lstStyle/>
        <a:p>
          <a:endParaRPr lang="en-US"/>
        </a:p>
      </dgm:t>
    </dgm:pt>
    <dgm:pt modelId="{9B8752B7-20F5-4E38-B215-8DCB3BC0F239}" type="sibTrans" cxnId="{583F6D3B-A759-479D-814D-4155DFBEDFCC}">
      <dgm:prSet/>
      <dgm:spPr/>
      <dgm:t>
        <a:bodyPr/>
        <a:lstStyle/>
        <a:p>
          <a:endParaRPr lang="en-US"/>
        </a:p>
      </dgm:t>
    </dgm:pt>
    <dgm:pt modelId="{5FB3DC0D-44B3-41C4-9447-F35BE9396D17}">
      <dgm:prSet phldrT="[Text]"/>
      <dgm:spPr/>
      <dgm:t>
        <a:bodyPr/>
        <a:lstStyle/>
        <a:p>
          <a:r>
            <a:rPr lang="sr-Cyrl-RS" dirty="0" smtClean="0"/>
            <a:t>Решавање проблема</a:t>
          </a:r>
          <a:endParaRPr lang="en-US" dirty="0"/>
        </a:p>
      </dgm:t>
    </dgm:pt>
    <dgm:pt modelId="{2F614397-FC0E-4066-8FCE-698A522301AF}" type="parTrans" cxnId="{5A537288-9D88-41A6-BA7D-E42A2A9466EE}">
      <dgm:prSet/>
      <dgm:spPr/>
      <dgm:t>
        <a:bodyPr/>
        <a:lstStyle/>
        <a:p>
          <a:endParaRPr lang="en-US"/>
        </a:p>
      </dgm:t>
    </dgm:pt>
    <dgm:pt modelId="{FE3F7014-12B4-4F6A-BD0D-545051414A6B}" type="sibTrans" cxnId="{5A537288-9D88-41A6-BA7D-E42A2A9466EE}">
      <dgm:prSet/>
      <dgm:spPr/>
      <dgm:t>
        <a:bodyPr/>
        <a:lstStyle/>
        <a:p>
          <a:endParaRPr lang="en-US"/>
        </a:p>
      </dgm:t>
    </dgm:pt>
    <dgm:pt modelId="{C57BF83B-BBDE-47DE-B1E8-BBE08C598064}" type="pres">
      <dgm:prSet presAssocID="{5EAC1078-638F-42D4-A197-1C1A8D9183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A73C8-6F10-4B1E-91FB-2FAAF3126708}" type="pres">
      <dgm:prSet presAssocID="{D9831430-00FF-4204-BFC6-5CBAF7C266D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6460F-F8F3-4A55-8B94-CD93F82AA0FA}" type="pres">
      <dgm:prSet presAssocID="{D9831430-00FF-4204-BFC6-5CBAF7C266D2}" presName="spNode" presStyleCnt="0"/>
      <dgm:spPr/>
      <dgm:t>
        <a:bodyPr/>
        <a:lstStyle/>
        <a:p>
          <a:endParaRPr lang="en-US"/>
        </a:p>
      </dgm:t>
    </dgm:pt>
    <dgm:pt modelId="{C2D77D2D-4519-43A0-88AB-0635079AC2F8}" type="pres">
      <dgm:prSet presAssocID="{0802E0F5-FF9A-4C04-B002-4A9CF5A193D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AC3F5B8-8725-4E4B-9F42-EAC49ED71CA8}" type="pres">
      <dgm:prSet presAssocID="{926DD7CC-B669-4E7E-BEE1-6E25B4E8F50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3C822-A208-4B0C-9E25-0937B95D57E7}" type="pres">
      <dgm:prSet presAssocID="{926DD7CC-B669-4E7E-BEE1-6E25B4E8F506}" presName="spNode" presStyleCnt="0"/>
      <dgm:spPr/>
      <dgm:t>
        <a:bodyPr/>
        <a:lstStyle/>
        <a:p>
          <a:endParaRPr lang="en-US"/>
        </a:p>
      </dgm:t>
    </dgm:pt>
    <dgm:pt modelId="{4EB31C1B-BFAB-437C-B67C-93C0ED1A4127}" type="pres">
      <dgm:prSet presAssocID="{26045A0A-2464-4E71-AFE4-2957E913AF0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53F56EB-D0EE-455C-ABD1-E203369910B9}" type="pres">
      <dgm:prSet presAssocID="{AACCC1F9-0782-4F6B-9A1D-6BF7E275DA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B0688-4BDB-4922-9964-46E35C5F4A8A}" type="pres">
      <dgm:prSet presAssocID="{AACCC1F9-0782-4F6B-9A1D-6BF7E275DA0D}" presName="spNode" presStyleCnt="0"/>
      <dgm:spPr/>
      <dgm:t>
        <a:bodyPr/>
        <a:lstStyle/>
        <a:p>
          <a:endParaRPr lang="en-US"/>
        </a:p>
      </dgm:t>
    </dgm:pt>
    <dgm:pt modelId="{AFB4CCB8-A064-4016-A082-42648E309EAE}" type="pres">
      <dgm:prSet presAssocID="{99B8C3EB-CC52-4CB4-A649-A6565AE7128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1E584AE-7243-4B9C-9BDF-03224199F587}" type="pres">
      <dgm:prSet presAssocID="{37329237-92A8-414A-8A1E-8E1C8E385B9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E8407-30C3-4F05-9B07-03324B06A7B0}" type="pres">
      <dgm:prSet presAssocID="{37329237-92A8-414A-8A1E-8E1C8E385B96}" presName="spNode" presStyleCnt="0"/>
      <dgm:spPr/>
      <dgm:t>
        <a:bodyPr/>
        <a:lstStyle/>
        <a:p>
          <a:endParaRPr lang="en-US"/>
        </a:p>
      </dgm:t>
    </dgm:pt>
    <dgm:pt modelId="{05DDCDB8-148B-4C69-A3F1-C9AD44A188BC}" type="pres">
      <dgm:prSet presAssocID="{9B8752B7-20F5-4E38-B215-8DCB3BC0F23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E7BBF58-8607-43F7-9625-CFE8A7B07EC1}" type="pres">
      <dgm:prSet presAssocID="{5FB3DC0D-44B3-41C4-9447-F35BE9396D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AA49C-935D-4F51-BD10-8696062D7715}" type="pres">
      <dgm:prSet presAssocID="{5FB3DC0D-44B3-41C4-9447-F35BE9396D17}" presName="spNode" presStyleCnt="0"/>
      <dgm:spPr/>
      <dgm:t>
        <a:bodyPr/>
        <a:lstStyle/>
        <a:p>
          <a:endParaRPr lang="en-US"/>
        </a:p>
      </dgm:t>
    </dgm:pt>
    <dgm:pt modelId="{464446FE-CB3C-488E-A0A8-942050EE4EE2}" type="pres">
      <dgm:prSet presAssocID="{FE3F7014-12B4-4F6A-BD0D-545051414A6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83F6D3B-A759-479D-814D-4155DFBEDFCC}" srcId="{5EAC1078-638F-42D4-A197-1C1A8D9183BD}" destId="{37329237-92A8-414A-8A1E-8E1C8E385B96}" srcOrd="3" destOrd="0" parTransId="{9AE127E8-AEBF-4592-AE3A-7F87990F613A}" sibTransId="{9B8752B7-20F5-4E38-B215-8DCB3BC0F239}"/>
    <dgm:cxn modelId="{1699040E-56C6-43B4-A21E-C0BFCCACFF4C}" type="presOf" srcId="{AACCC1F9-0782-4F6B-9A1D-6BF7E275DA0D}" destId="{253F56EB-D0EE-455C-ABD1-E203369910B9}" srcOrd="0" destOrd="0" presId="urn:microsoft.com/office/officeart/2005/8/layout/cycle6"/>
    <dgm:cxn modelId="{A94174DB-2B6A-4FD3-BAB9-09772397C518}" type="presOf" srcId="{99B8C3EB-CC52-4CB4-A649-A6565AE71287}" destId="{AFB4CCB8-A064-4016-A082-42648E309EAE}" srcOrd="0" destOrd="0" presId="urn:microsoft.com/office/officeart/2005/8/layout/cycle6"/>
    <dgm:cxn modelId="{093DBD99-F0CB-4A46-8330-AAABF863C43D}" type="presOf" srcId="{26045A0A-2464-4E71-AFE4-2957E913AF0B}" destId="{4EB31C1B-BFAB-437C-B67C-93C0ED1A4127}" srcOrd="0" destOrd="0" presId="urn:microsoft.com/office/officeart/2005/8/layout/cycle6"/>
    <dgm:cxn modelId="{87BA9BAE-86C1-4825-AB64-21C9FD7C62B2}" type="presOf" srcId="{D9831430-00FF-4204-BFC6-5CBAF7C266D2}" destId="{954A73C8-6F10-4B1E-91FB-2FAAF3126708}" srcOrd="0" destOrd="0" presId="urn:microsoft.com/office/officeart/2005/8/layout/cycle6"/>
    <dgm:cxn modelId="{24B3755B-7384-4DFF-AE17-991DE6DEB6F8}" srcId="{5EAC1078-638F-42D4-A197-1C1A8D9183BD}" destId="{D9831430-00FF-4204-BFC6-5CBAF7C266D2}" srcOrd="0" destOrd="0" parTransId="{8C6165DF-EA3D-48E8-9C9A-427648D43D7E}" sibTransId="{0802E0F5-FF9A-4C04-B002-4A9CF5A193DC}"/>
    <dgm:cxn modelId="{4A1282CA-8AE6-4F38-BB45-B68840F3B7D6}" type="presOf" srcId="{5EAC1078-638F-42D4-A197-1C1A8D9183BD}" destId="{C57BF83B-BBDE-47DE-B1E8-BBE08C598064}" srcOrd="0" destOrd="0" presId="urn:microsoft.com/office/officeart/2005/8/layout/cycle6"/>
    <dgm:cxn modelId="{D0567EA0-EC04-4F91-9487-4C29D6348726}" type="presOf" srcId="{926DD7CC-B669-4E7E-BEE1-6E25B4E8F506}" destId="{AAC3F5B8-8725-4E4B-9F42-EAC49ED71CA8}" srcOrd="0" destOrd="0" presId="urn:microsoft.com/office/officeart/2005/8/layout/cycle6"/>
    <dgm:cxn modelId="{21204005-1B6C-431B-93F2-5A2D45F253D5}" type="presOf" srcId="{5FB3DC0D-44B3-41C4-9447-F35BE9396D17}" destId="{CE7BBF58-8607-43F7-9625-CFE8A7B07EC1}" srcOrd="0" destOrd="0" presId="urn:microsoft.com/office/officeart/2005/8/layout/cycle6"/>
    <dgm:cxn modelId="{5A537288-9D88-41A6-BA7D-E42A2A9466EE}" srcId="{5EAC1078-638F-42D4-A197-1C1A8D9183BD}" destId="{5FB3DC0D-44B3-41C4-9447-F35BE9396D17}" srcOrd="4" destOrd="0" parTransId="{2F614397-FC0E-4066-8FCE-698A522301AF}" sibTransId="{FE3F7014-12B4-4F6A-BD0D-545051414A6B}"/>
    <dgm:cxn modelId="{046287D8-2B86-49D5-A3B7-9C6A36F26AAB}" srcId="{5EAC1078-638F-42D4-A197-1C1A8D9183BD}" destId="{926DD7CC-B669-4E7E-BEE1-6E25B4E8F506}" srcOrd="1" destOrd="0" parTransId="{82559602-C56F-4959-8D35-58CF6CB6E156}" sibTransId="{26045A0A-2464-4E71-AFE4-2957E913AF0B}"/>
    <dgm:cxn modelId="{F4C8216F-F3AA-40A3-98F4-D0F27A30648B}" type="presOf" srcId="{FE3F7014-12B4-4F6A-BD0D-545051414A6B}" destId="{464446FE-CB3C-488E-A0A8-942050EE4EE2}" srcOrd="0" destOrd="0" presId="urn:microsoft.com/office/officeart/2005/8/layout/cycle6"/>
    <dgm:cxn modelId="{9AAAC6ED-8826-4913-A390-E061C7FD68A7}" type="presOf" srcId="{0802E0F5-FF9A-4C04-B002-4A9CF5A193DC}" destId="{C2D77D2D-4519-43A0-88AB-0635079AC2F8}" srcOrd="0" destOrd="0" presId="urn:microsoft.com/office/officeart/2005/8/layout/cycle6"/>
    <dgm:cxn modelId="{C755A56B-BD66-4EE5-91AA-65077695E347}" type="presOf" srcId="{37329237-92A8-414A-8A1E-8E1C8E385B96}" destId="{D1E584AE-7243-4B9C-9BDF-03224199F587}" srcOrd="0" destOrd="0" presId="urn:microsoft.com/office/officeart/2005/8/layout/cycle6"/>
    <dgm:cxn modelId="{A1157A55-C3CF-49EE-AA74-81CD17D3F2E3}" srcId="{5EAC1078-638F-42D4-A197-1C1A8D9183BD}" destId="{AACCC1F9-0782-4F6B-9A1D-6BF7E275DA0D}" srcOrd="2" destOrd="0" parTransId="{BA013D09-A359-4B71-86CB-95B2E6ED2AB0}" sibTransId="{99B8C3EB-CC52-4CB4-A649-A6565AE71287}"/>
    <dgm:cxn modelId="{636E59D9-9646-4D4E-ABFE-9C807139E911}" type="presOf" srcId="{9B8752B7-20F5-4E38-B215-8DCB3BC0F239}" destId="{05DDCDB8-148B-4C69-A3F1-C9AD44A188BC}" srcOrd="0" destOrd="0" presId="urn:microsoft.com/office/officeart/2005/8/layout/cycle6"/>
    <dgm:cxn modelId="{37B82BC7-5B50-46F3-AB88-3CD3668E46BB}" type="presParOf" srcId="{C57BF83B-BBDE-47DE-B1E8-BBE08C598064}" destId="{954A73C8-6F10-4B1E-91FB-2FAAF3126708}" srcOrd="0" destOrd="0" presId="urn:microsoft.com/office/officeart/2005/8/layout/cycle6"/>
    <dgm:cxn modelId="{A9D2C4F8-165C-4989-9022-96DFE481982B}" type="presParOf" srcId="{C57BF83B-BBDE-47DE-B1E8-BBE08C598064}" destId="{1326460F-F8F3-4A55-8B94-CD93F82AA0FA}" srcOrd="1" destOrd="0" presId="urn:microsoft.com/office/officeart/2005/8/layout/cycle6"/>
    <dgm:cxn modelId="{EC4668EA-D1D1-41AA-B1EF-3BB66990B75F}" type="presParOf" srcId="{C57BF83B-BBDE-47DE-B1E8-BBE08C598064}" destId="{C2D77D2D-4519-43A0-88AB-0635079AC2F8}" srcOrd="2" destOrd="0" presId="urn:microsoft.com/office/officeart/2005/8/layout/cycle6"/>
    <dgm:cxn modelId="{BCC80EDB-1C1D-48BB-8873-4B6550BD7D17}" type="presParOf" srcId="{C57BF83B-BBDE-47DE-B1E8-BBE08C598064}" destId="{AAC3F5B8-8725-4E4B-9F42-EAC49ED71CA8}" srcOrd="3" destOrd="0" presId="urn:microsoft.com/office/officeart/2005/8/layout/cycle6"/>
    <dgm:cxn modelId="{4E9FF8D6-67B8-4591-9D90-7A1673D9AF57}" type="presParOf" srcId="{C57BF83B-BBDE-47DE-B1E8-BBE08C598064}" destId="{F233C822-A208-4B0C-9E25-0937B95D57E7}" srcOrd="4" destOrd="0" presId="urn:microsoft.com/office/officeart/2005/8/layout/cycle6"/>
    <dgm:cxn modelId="{DDC2F8D7-FCB1-4877-B6A4-211F2C8BB920}" type="presParOf" srcId="{C57BF83B-BBDE-47DE-B1E8-BBE08C598064}" destId="{4EB31C1B-BFAB-437C-B67C-93C0ED1A4127}" srcOrd="5" destOrd="0" presId="urn:microsoft.com/office/officeart/2005/8/layout/cycle6"/>
    <dgm:cxn modelId="{93EBF4AE-7F08-4E1B-A2BB-0CB85D4D3BAF}" type="presParOf" srcId="{C57BF83B-BBDE-47DE-B1E8-BBE08C598064}" destId="{253F56EB-D0EE-455C-ABD1-E203369910B9}" srcOrd="6" destOrd="0" presId="urn:microsoft.com/office/officeart/2005/8/layout/cycle6"/>
    <dgm:cxn modelId="{B6B74285-8A5B-4273-8807-B3A3E4D9F411}" type="presParOf" srcId="{C57BF83B-BBDE-47DE-B1E8-BBE08C598064}" destId="{195B0688-4BDB-4922-9964-46E35C5F4A8A}" srcOrd="7" destOrd="0" presId="urn:microsoft.com/office/officeart/2005/8/layout/cycle6"/>
    <dgm:cxn modelId="{E56A5F1F-AAC9-47B6-A24E-0D1A67A35BBE}" type="presParOf" srcId="{C57BF83B-BBDE-47DE-B1E8-BBE08C598064}" destId="{AFB4CCB8-A064-4016-A082-42648E309EAE}" srcOrd="8" destOrd="0" presId="urn:microsoft.com/office/officeart/2005/8/layout/cycle6"/>
    <dgm:cxn modelId="{E0979BD2-A320-4FF2-8091-859415E7A9A1}" type="presParOf" srcId="{C57BF83B-BBDE-47DE-B1E8-BBE08C598064}" destId="{D1E584AE-7243-4B9C-9BDF-03224199F587}" srcOrd="9" destOrd="0" presId="urn:microsoft.com/office/officeart/2005/8/layout/cycle6"/>
    <dgm:cxn modelId="{4B31C6F8-43C1-43BA-B108-F03BE3125432}" type="presParOf" srcId="{C57BF83B-BBDE-47DE-B1E8-BBE08C598064}" destId="{C4CE8407-30C3-4F05-9B07-03324B06A7B0}" srcOrd="10" destOrd="0" presId="urn:microsoft.com/office/officeart/2005/8/layout/cycle6"/>
    <dgm:cxn modelId="{BD7A0F6A-7CB9-4FEA-A660-9CD457574341}" type="presParOf" srcId="{C57BF83B-BBDE-47DE-B1E8-BBE08C598064}" destId="{05DDCDB8-148B-4C69-A3F1-C9AD44A188BC}" srcOrd="11" destOrd="0" presId="urn:microsoft.com/office/officeart/2005/8/layout/cycle6"/>
    <dgm:cxn modelId="{CC3F8CDE-BE97-4C32-AE6C-DCFEB5AF1AF7}" type="presParOf" srcId="{C57BF83B-BBDE-47DE-B1E8-BBE08C598064}" destId="{CE7BBF58-8607-43F7-9625-CFE8A7B07EC1}" srcOrd="12" destOrd="0" presId="urn:microsoft.com/office/officeart/2005/8/layout/cycle6"/>
    <dgm:cxn modelId="{E481D413-F605-48DF-B7B8-773DDBF10738}" type="presParOf" srcId="{C57BF83B-BBDE-47DE-B1E8-BBE08C598064}" destId="{9A7AA49C-935D-4F51-BD10-8696062D7715}" srcOrd="13" destOrd="0" presId="urn:microsoft.com/office/officeart/2005/8/layout/cycle6"/>
    <dgm:cxn modelId="{CD454BA5-A3B6-4629-8DB4-9F650519BBBA}" type="presParOf" srcId="{C57BF83B-BBDE-47DE-B1E8-BBE08C598064}" destId="{464446FE-CB3C-488E-A0A8-942050EE4EE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013F9-ED69-4397-8BDC-812806179FD4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058959-3A48-40A1-957A-F35E06B3DDB6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sz="2600" b="1" dirty="0"/>
        </a:p>
      </dgm:t>
    </dgm:pt>
    <dgm:pt modelId="{888792C7-0FE9-41F2-94AE-80A057C270BE}" type="parTrans" cxnId="{3E047E2A-1E51-46EB-8668-5E115D0D1D83}">
      <dgm:prSet/>
      <dgm:spPr/>
      <dgm:t>
        <a:bodyPr/>
        <a:lstStyle/>
        <a:p>
          <a:endParaRPr lang="en-US"/>
        </a:p>
      </dgm:t>
    </dgm:pt>
    <dgm:pt modelId="{DCF6EC59-C555-463E-A8F0-32BC38D62B30}" type="sibTrans" cxnId="{3E047E2A-1E51-46EB-8668-5E115D0D1D83}">
      <dgm:prSet/>
      <dgm:spPr/>
      <dgm:t>
        <a:bodyPr/>
        <a:lstStyle/>
        <a:p>
          <a:endParaRPr lang="en-US"/>
        </a:p>
      </dgm:t>
    </dgm:pt>
    <dgm:pt modelId="{FC9172BF-3538-4A72-AD80-D52134AD0065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sr-Cyrl-RS" sz="2800" dirty="0" smtClean="0"/>
            <a:t>Провера веб адресе</a:t>
          </a:r>
          <a:endParaRPr lang="en-US" sz="2800" dirty="0"/>
        </a:p>
      </dgm:t>
    </dgm:pt>
    <dgm:pt modelId="{0D76E3C9-497F-4608-8D80-361092287861}" type="parTrans" cxnId="{ADE436CF-9A8E-42C6-8CA7-1BA18F16E000}">
      <dgm:prSet/>
      <dgm:spPr/>
      <dgm:t>
        <a:bodyPr/>
        <a:lstStyle/>
        <a:p>
          <a:endParaRPr lang="en-US"/>
        </a:p>
      </dgm:t>
    </dgm:pt>
    <dgm:pt modelId="{CAFFD948-3520-4797-9A41-8B4C343868B9}" type="sibTrans" cxnId="{ADE436CF-9A8E-42C6-8CA7-1BA18F16E000}">
      <dgm:prSet/>
      <dgm:spPr/>
      <dgm:t>
        <a:bodyPr/>
        <a:lstStyle/>
        <a:p>
          <a:endParaRPr lang="en-US"/>
        </a:p>
      </dgm:t>
    </dgm:pt>
    <dgm:pt modelId="{C58B0065-A08E-462D-967A-5562BDA4893C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sr-Cyrl-RS" sz="2800" dirty="0" smtClean="0"/>
            <a:t>Провера аутора</a:t>
          </a:r>
          <a:endParaRPr lang="en-US" sz="2800" dirty="0"/>
        </a:p>
      </dgm:t>
    </dgm:pt>
    <dgm:pt modelId="{C47D68C2-D92F-41AA-B7D5-C124A0DF7F48}" type="parTrans" cxnId="{6C96E3DD-ED1E-40D4-A170-BA0542CD665A}">
      <dgm:prSet/>
      <dgm:spPr/>
      <dgm:t>
        <a:bodyPr/>
        <a:lstStyle/>
        <a:p>
          <a:endParaRPr lang="en-US"/>
        </a:p>
      </dgm:t>
    </dgm:pt>
    <dgm:pt modelId="{DEA2139C-94B2-44BE-BBAC-107A590705D9}" type="sibTrans" cxnId="{6C96E3DD-ED1E-40D4-A170-BA0542CD665A}">
      <dgm:prSet/>
      <dgm:spPr/>
      <dgm:t>
        <a:bodyPr/>
        <a:lstStyle/>
        <a:p>
          <a:endParaRPr lang="en-US"/>
        </a:p>
      </dgm:t>
    </dgm:pt>
    <dgm:pt modelId="{EF57044F-DB6A-4ACD-B991-02085160C9D6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sr-Cyrl-RS" sz="2800" dirty="0" smtClean="0"/>
            <a:t>Провера навода у тексту</a:t>
          </a:r>
          <a:endParaRPr lang="en-US" sz="2800" dirty="0"/>
        </a:p>
      </dgm:t>
    </dgm:pt>
    <dgm:pt modelId="{5FE0A4BB-B4FF-4C95-96D6-B7ABD5D83C79}" type="parTrans" cxnId="{203CC75B-9AC7-4FF3-9995-C2EBCD27CF60}">
      <dgm:prSet/>
      <dgm:spPr/>
      <dgm:t>
        <a:bodyPr/>
        <a:lstStyle/>
        <a:p>
          <a:endParaRPr lang="en-US"/>
        </a:p>
      </dgm:t>
    </dgm:pt>
    <dgm:pt modelId="{A288E6FF-CBD6-4921-8ADD-E0B57951A735}" type="sibTrans" cxnId="{203CC75B-9AC7-4FF3-9995-C2EBCD27CF60}">
      <dgm:prSet/>
      <dgm:spPr/>
      <dgm:t>
        <a:bodyPr/>
        <a:lstStyle/>
        <a:p>
          <a:endParaRPr lang="en-US"/>
        </a:p>
      </dgm:t>
    </dgm:pt>
    <dgm:pt modelId="{35B76CAC-5936-477F-8B5D-B3E5758B7765}" type="pres">
      <dgm:prSet presAssocID="{803013F9-ED69-4397-8BDC-812806179F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86286-D8C3-4988-B6D1-149F53BFD32E}" type="pres">
      <dgm:prSet presAssocID="{CB058959-3A48-40A1-957A-F35E06B3DDB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2B82E-4770-45A3-86DA-FABBDFEE1540}" type="presOf" srcId="{FC9172BF-3538-4A72-AD80-D52134AD0065}" destId="{49A86286-D8C3-4988-B6D1-149F53BFD32E}" srcOrd="0" destOrd="1" presId="urn:microsoft.com/office/officeart/2005/8/layout/hList6"/>
    <dgm:cxn modelId="{ADE436CF-9A8E-42C6-8CA7-1BA18F16E000}" srcId="{CB058959-3A48-40A1-957A-F35E06B3DDB6}" destId="{FC9172BF-3538-4A72-AD80-D52134AD0065}" srcOrd="0" destOrd="0" parTransId="{0D76E3C9-497F-4608-8D80-361092287861}" sibTransId="{CAFFD948-3520-4797-9A41-8B4C343868B9}"/>
    <dgm:cxn modelId="{6B174BB8-D103-48F4-BF57-098F307E2B5C}" type="presOf" srcId="{CB058959-3A48-40A1-957A-F35E06B3DDB6}" destId="{49A86286-D8C3-4988-B6D1-149F53BFD32E}" srcOrd="0" destOrd="0" presId="urn:microsoft.com/office/officeart/2005/8/layout/hList6"/>
    <dgm:cxn modelId="{FC6109C2-8E00-4DEA-8EE8-1F4E4FB1FC90}" type="presOf" srcId="{C58B0065-A08E-462D-967A-5562BDA4893C}" destId="{49A86286-D8C3-4988-B6D1-149F53BFD32E}" srcOrd="0" destOrd="2" presId="urn:microsoft.com/office/officeart/2005/8/layout/hList6"/>
    <dgm:cxn modelId="{563CB67B-CBCA-4158-AA35-D590EC7FA77D}" type="presOf" srcId="{EF57044F-DB6A-4ACD-B991-02085160C9D6}" destId="{49A86286-D8C3-4988-B6D1-149F53BFD32E}" srcOrd="0" destOrd="3" presId="urn:microsoft.com/office/officeart/2005/8/layout/hList6"/>
    <dgm:cxn modelId="{3E047E2A-1E51-46EB-8668-5E115D0D1D83}" srcId="{803013F9-ED69-4397-8BDC-812806179FD4}" destId="{CB058959-3A48-40A1-957A-F35E06B3DDB6}" srcOrd="0" destOrd="0" parTransId="{888792C7-0FE9-41F2-94AE-80A057C270BE}" sibTransId="{DCF6EC59-C555-463E-A8F0-32BC38D62B30}"/>
    <dgm:cxn modelId="{2A674C76-7BE5-4AE5-AD1A-E9EBC76D1970}" type="presOf" srcId="{803013F9-ED69-4397-8BDC-812806179FD4}" destId="{35B76CAC-5936-477F-8B5D-B3E5758B7765}" srcOrd="0" destOrd="0" presId="urn:microsoft.com/office/officeart/2005/8/layout/hList6"/>
    <dgm:cxn modelId="{6C96E3DD-ED1E-40D4-A170-BA0542CD665A}" srcId="{CB058959-3A48-40A1-957A-F35E06B3DDB6}" destId="{C58B0065-A08E-462D-967A-5562BDA4893C}" srcOrd="1" destOrd="0" parTransId="{C47D68C2-D92F-41AA-B7D5-C124A0DF7F48}" sibTransId="{DEA2139C-94B2-44BE-BBAC-107A590705D9}"/>
    <dgm:cxn modelId="{203CC75B-9AC7-4FF3-9995-C2EBCD27CF60}" srcId="{CB058959-3A48-40A1-957A-F35E06B3DDB6}" destId="{EF57044F-DB6A-4ACD-B991-02085160C9D6}" srcOrd="2" destOrd="0" parTransId="{5FE0A4BB-B4FF-4C95-96D6-B7ABD5D83C79}" sibTransId="{A288E6FF-CBD6-4921-8ADD-E0B57951A735}"/>
    <dgm:cxn modelId="{259C8804-5F14-4300-A541-8A78E55B318E}" type="presParOf" srcId="{35B76CAC-5936-477F-8B5D-B3E5758B7765}" destId="{49A86286-D8C3-4988-B6D1-149F53BFD32E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3013F9-ED69-4397-8BDC-812806179FD4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A9561-3063-431C-AD72-9DEA58FDFB97}">
      <dgm:prSet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endParaRPr lang="en-US" sz="2600" b="1" dirty="0"/>
        </a:p>
      </dgm:t>
    </dgm:pt>
    <dgm:pt modelId="{EE989920-0CAE-467B-BFD8-1397DD076CAC}" type="parTrans" cxnId="{94CC1041-A9A0-4FCC-86C4-30709FA9D051}">
      <dgm:prSet/>
      <dgm:spPr/>
      <dgm:t>
        <a:bodyPr/>
        <a:lstStyle/>
        <a:p>
          <a:endParaRPr lang="en-US"/>
        </a:p>
      </dgm:t>
    </dgm:pt>
    <dgm:pt modelId="{E538FF1D-4E8F-4A0B-A966-55E7BFDEC615}" type="sibTrans" cxnId="{94CC1041-A9A0-4FCC-86C4-30709FA9D051}">
      <dgm:prSet/>
      <dgm:spPr/>
      <dgm:t>
        <a:bodyPr/>
        <a:lstStyle/>
        <a:p>
          <a:endParaRPr lang="en-US"/>
        </a:p>
      </dgm:t>
    </dgm:pt>
    <dgm:pt modelId="{C1954AF9-9E22-42F3-8DD1-BB9B1CA5D381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sr-Cyrl-RS" sz="2800" dirty="0" smtClean="0"/>
            <a:t>Временска одредница текста</a:t>
          </a:r>
          <a:endParaRPr lang="en-US" sz="2800" dirty="0"/>
        </a:p>
      </dgm:t>
    </dgm:pt>
    <dgm:pt modelId="{A75F3BBD-8E7D-4E68-871A-AFF03696C1AF}" type="sibTrans" cxnId="{15848B48-2FF9-4B43-AC27-C94F15FE4D6C}">
      <dgm:prSet/>
      <dgm:spPr/>
      <dgm:t>
        <a:bodyPr/>
        <a:lstStyle/>
        <a:p>
          <a:endParaRPr lang="en-US"/>
        </a:p>
      </dgm:t>
    </dgm:pt>
    <dgm:pt modelId="{AF90CB56-BA48-4E88-A473-22D71245FFCD}" type="parTrans" cxnId="{15848B48-2FF9-4B43-AC27-C94F15FE4D6C}">
      <dgm:prSet/>
      <dgm:spPr/>
      <dgm:t>
        <a:bodyPr/>
        <a:lstStyle/>
        <a:p>
          <a:endParaRPr lang="en-US"/>
        </a:p>
      </dgm:t>
    </dgm:pt>
    <dgm:pt modelId="{880A3588-B8A8-46DE-B61D-E3765C6A8692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sr-Cyrl-RS" sz="2800" dirty="0" smtClean="0"/>
            <a:t>Грешке, велика слова...</a:t>
          </a:r>
          <a:endParaRPr lang="en-US" sz="2800" dirty="0"/>
        </a:p>
      </dgm:t>
    </dgm:pt>
    <dgm:pt modelId="{EA92D89F-FCAC-4022-B1FA-050A29576B4F}" type="sibTrans" cxnId="{38092393-7CE3-481E-A161-603BD77F29C4}">
      <dgm:prSet/>
      <dgm:spPr/>
      <dgm:t>
        <a:bodyPr/>
        <a:lstStyle/>
        <a:p>
          <a:endParaRPr lang="en-US"/>
        </a:p>
      </dgm:t>
    </dgm:pt>
    <dgm:pt modelId="{06CEDDAE-A036-4DCD-B0BE-89258368D54A}" type="parTrans" cxnId="{38092393-7CE3-481E-A161-603BD77F29C4}">
      <dgm:prSet/>
      <dgm:spPr/>
      <dgm:t>
        <a:bodyPr/>
        <a:lstStyle/>
        <a:p>
          <a:endParaRPr lang="en-US"/>
        </a:p>
      </dgm:t>
    </dgm:pt>
    <dgm:pt modelId="{0970F768-2CCF-45C1-A338-679FA6FC66F2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sr-Cyrl-RS" sz="2800" dirty="0" smtClean="0"/>
            <a:t>Не читати само наслов</a:t>
          </a:r>
          <a:endParaRPr lang="en-US" sz="2800" dirty="0"/>
        </a:p>
      </dgm:t>
    </dgm:pt>
    <dgm:pt modelId="{461DD821-ABB1-44BB-B376-925FF5647106}" type="sibTrans" cxnId="{1DBF179A-7E16-42FC-A5C6-257AE94448C2}">
      <dgm:prSet/>
      <dgm:spPr/>
      <dgm:t>
        <a:bodyPr/>
        <a:lstStyle/>
        <a:p>
          <a:endParaRPr lang="en-US"/>
        </a:p>
      </dgm:t>
    </dgm:pt>
    <dgm:pt modelId="{E74A00B1-A546-42E6-9CC2-B66402C9FD4B}" type="parTrans" cxnId="{1DBF179A-7E16-42FC-A5C6-257AE94448C2}">
      <dgm:prSet/>
      <dgm:spPr/>
      <dgm:t>
        <a:bodyPr/>
        <a:lstStyle/>
        <a:p>
          <a:endParaRPr lang="en-US"/>
        </a:p>
      </dgm:t>
    </dgm:pt>
    <dgm:pt modelId="{35B76CAC-5936-477F-8B5D-B3E5758B7765}" type="pres">
      <dgm:prSet presAssocID="{803013F9-ED69-4397-8BDC-812806179F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2284E-FCEE-44BD-8BCB-F545C55D5006}" type="pres">
      <dgm:prSet presAssocID="{2D4A9561-3063-431C-AD72-9DEA58FDFB9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092393-7CE3-481E-A161-603BD77F29C4}" srcId="{2D4A9561-3063-431C-AD72-9DEA58FDFB97}" destId="{880A3588-B8A8-46DE-B61D-E3765C6A8692}" srcOrd="1" destOrd="0" parTransId="{06CEDDAE-A036-4DCD-B0BE-89258368D54A}" sibTransId="{EA92D89F-FCAC-4022-B1FA-050A29576B4F}"/>
    <dgm:cxn modelId="{A4FFF5D0-D4D0-473A-899C-D1D2B414CDB9}" type="presOf" srcId="{880A3588-B8A8-46DE-B61D-E3765C6A8692}" destId="{9F72284E-FCEE-44BD-8BCB-F545C55D5006}" srcOrd="0" destOrd="2" presId="urn:microsoft.com/office/officeart/2005/8/layout/hList6"/>
    <dgm:cxn modelId="{96D48CBA-94F3-48B0-B112-F170214C87DD}" type="presOf" srcId="{2D4A9561-3063-431C-AD72-9DEA58FDFB97}" destId="{9F72284E-FCEE-44BD-8BCB-F545C55D5006}" srcOrd="0" destOrd="0" presId="urn:microsoft.com/office/officeart/2005/8/layout/hList6"/>
    <dgm:cxn modelId="{FF32EBCC-9C62-4972-8E9C-B1E700F9E388}" type="presOf" srcId="{0970F768-2CCF-45C1-A338-679FA6FC66F2}" destId="{9F72284E-FCEE-44BD-8BCB-F545C55D5006}" srcOrd="0" destOrd="1" presId="urn:microsoft.com/office/officeart/2005/8/layout/hList6"/>
    <dgm:cxn modelId="{236378FD-D4E9-406C-AEF0-A69E59FBCB6F}" type="presOf" srcId="{803013F9-ED69-4397-8BDC-812806179FD4}" destId="{35B76CAC-5936-477F-8B5D-B3E5758B7765}" srcOrd="0" destOrd="0" presId="urn:microsoft.com/office/officeart/2005/8/layout/hList6"/>
    <dgm:cxn modelId="{94CC1041-A9A0-4FCC-86C4-30709FA9D051}" srcId="{803013F9-ED69-4397-8BDC-812806179FD4}" destId="{2D4A9561-3063-431C-AD72-9DEA58FDFB97}" srcOrd="0" destOrd="0" parTransId="{EE989920-0CAE-467B-BFD8-1397DD076CAC}" sibTransId="{E538FF1D-4E8F-4A0B-A966-55E7BFDEC615}"/>
    <dgm:cxn modelId="{1DBF179A-7E16-42FC-A5C6-257AE94448C2}" srcId="{2D4A9561-3063-431C-AD72-9DEA58FDFB97}" destId="{0970F768-2CCF-45C1-A338-679FA6FC66F2}" srcOrd="0" destOrd="0" parTransId="{E74A00B1-A546-42E6-9CC2-B66402C9FD4B}" sibTransId="{461DD821-ABB1-44BB-B376-925FF5647106}"/>
    <dgm:cxn modelId="{213D48AD-A9BF-482F-9F5F-1B2E7523C13B}" type="presOf" srcId="{C1954AF9-9E22-42F3-8DD1-BB9B1CA5D381}" destId="{9F72284E-FCEE-44BD-8BCB-F545C55D5006}" srcOrd="0" destOrd="3" presId="urn:microsoft.com/office/officeart/2005/8/layout/hList6"/>
    <dgm:cxn modelId="{15848B48-2FF9-4B43-AC27-C94F15FE4D6C}" srcId="{2D4A9561-3063-431C-AD72-9DEA58FDFB97}" destId="{C1954AF9-9E22-42F3-8DD1-BB9B1CA5D381}" srcOrd="2" destOrd="0" parTransId="{AF90CB56-BA48-4E88-A473-22D71245FFCD}" sibTransId="{A75F3BBD-8E7D-4E68-871A-AFF03696C1AF}"/>
    <dgm:cxn modelId="{269D3070-D3D1-4F85-AA90-DBA695EECF72}" type="presParOf" srcId="{35B76CAC-5936-477F-8B5D-B3E5758B7765}" destId="{9F72284E-FCEE-44BD-8BCB-F545C55D500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3013F9-ED69-4397-8BDC-812806179FD4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B86508-0EDC-43BB-8DCA-FF115EFDF809}">
      <dgm:prSet phldrT="[Text]" custT="1"/>
      <dgm:spPr/>
      <dgm:t>
        <a:bodyPr/>
        <a:lstStyle/>
        <a:p>
          <a:endParaRPr lang="en-US" sz="2600" b="1" dirty="0"/>
        </a:p>
      </dgm:t>
    </dgm:pt>
    <dgm:pt modelId="{5755ADCF-C0A8-4CE9-8529-E76289F1155E}" type="parTrans" cxnId="{1C9D5C4C-74D0-4A88-8A23-D5DB5CDF2D1C}">
      <dgm:prSet/>
      <dgm:spPr/>
      <dgm:t>
        <a:bodyPr/>
        <a:lstStyle/>
        <a:p>
          <a:endParaRPr lang="en-US"/>
        </a:p>
      </dgm:t>
    </dgm:pt>
    <dgm:pt modelId="{20104D80-9269-45C3-B80E-36930F582E52}" type="sibTrans" cxnId="{1C9D5C4C-74D0-4A88-8A23-D5DB5CDF2D1C}">
      <dgm:prSet/>
      <dgm:spPr/>
      <dgm:t>
        <a:bodyPr/>
        <a:lstStyle/>
        <a:p>
          <a:endParaRPr lang="en-US"/>
        </a:p>
      </dgm:t>
    </dgm:pt>
    <dgm:pt modelId="{024EC0E3-ED6D-4074-B8C4-9884EF6F58BE}">
      <dgm:prSet phldrT="[Text]" custT="1"/>
      <dgm:spPr/>
      <dgm:t>
        <a:bodyPr/>
        <a:lstStyle/>
        <a:p>
          <a:r>
            <a:rPr lang="sr-Cyrl-RS" sz="2800" dirty="0" smtClean="0"/>
            <a:t>Други сајтови</a:t>
          </a:r>
          <a:endParaRPr lang="en-US" sz="2800" dirty="0"/>
        </a:p>
      </dgm:t>
    </dgm:pt>
    <dgm:pt modelId="{AF075524-02AA-42FE-A844-A5060AEB0617}" type="parTrans" cxnId="{0E0AF69B-DEE9-41AF-88D1-589AC9050143}">
      <dgm:prSet/>
      <dgm:spPr/>
      <dgm:t>
        <a:bodyPr/>
        <a:lstStyle/>
        <a:p>
          <a:endParaRPr lang="en-US"/>
        </a:p>
      </dgm:t>
    </dgm:pt>
    <dgm:pt modelId="{B199002D-A3FB-46C0-BC69-6DBBEB9F27FA}" type="sibTrans" cxnId="{0E0AF69B-DEE9-41AF-88D1-589AC9050143}">
      <dgm:prSet/>
      <dgm:spPr/>
      <dgm:t>
        <a:bodyPr/>
        <a:lstStyle/>
        <a:p>
          <a:endParaRPr lang="en-US"/>
        </a:p>
      </dgm:t>
    </dgm:pt>
    <dgm:pt modelId="{1F5B3F9A-5FB0-4400-8373-9E0B6EA6E8CC}">
      <dgm:prSet phldrT="[Text]" custT="1"/>
      <dgm:spPr/>
      <dgm:t>
        <a:bodyPr/>
        <a:lstStyle/>
        <a:p>
          <a:r>
            <a:rPr lang="sr-Cyrl-RS" sz="2800" dirty="0" smtClean="0"/>
            <a:t>Како смо дошли до информације</a:t>
          </a:r>
          <a:endParaRPr lang="en-US" sz="2800" dirty="0"/>
        </a:p>
      </dgm:t>
    </dgm:pt>
    <dgm:pt modelId="{5E442F5F-3A67-4309-B742-F11544018654}" type="parTrans" cxnId="{3DD5D0DF-A367-41E3-ADD5-715D9C2E39E2}">
      <dgm:prSet/>
      <dgm:spPr/>
      <dgm:t>
        <a:bodyPr/>
        <a:lstStyle/>
        <a:p>
          <a:endParaRPr lang="en-US"/>
        </a:p>
      </dgm:t>
    </dgm:pt>
    <dgm:pt modelId="{28B883A8-21E4-453C-B7E0-F75F1A452FF1}" type="sibTrans" cxnId="{3DD5D0DF-A367-41E3-ADD5-715D9C2E39E2}">
      <dgm:prSet/>
      <dgm:spPr/>
      <dgm:t>
        <a:bodyPr/>
        <a:lstStyle/>
        <a:p>
          <a:endParaRPr lang="en-US"/>
        </a:p>
      </dgm:t>
    </dgm:pt>
    <dgm:pt modelId="{35B76CAC-5936-477F-8B5D-B3E5758B7765}" type="pres">
      <dgm:prSet presAssocID="{803013F9-ED69-4397-8BDC-812806179F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57C1C9-F6FF-428F-A825-03E13915975F}" type="pres">
      <dgm:prSet presAssocID="{D5B86508-0EDC-43BB-8DCA-FF115EFDF80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F2DB18-44BB-47A5-8A8C-09E1432C9390}" type="presOf" srcId="{1F5B3F9A-5FB0-4400-8373-9E0B6EA6E8CC}" destId="{0C57C1C9-F6FF-428F-A825-03E13915975F}" srcOrd="0" destOrd="2" presId="urn:microsoft.com/office/officeart/2005/8/layout/hList6"/>
    <dgm:cxn modelId="{6C0A4033-9464-4E7A-84DF-3A090CB13B19}" type="presOf" srcId="{D5B86508-0EDC-43BB-8DCA-FF115EFDF809}" destId="{0C57C1C9-F6FF-428F-A825-03E13915975F}" srcOrd="0" destOrd="0" presId="urn:microsoft.com/office/officeart/2005/8/layout/hList6"/>
    <dgm:cxn modelId="{80B787BA-1E5E-4B5D-9ADA-ADE8551A2FCC}" type="presOf" srcId="{024EC0E3-ED6D-4074-B8C4-9884EF6F58BE}" destId="{0C57C1C9-F6FF-428F-A825-03E13915975F}" srcOrd="0" destOrd="1" presId="urn:microsoft.com/office/officeart/2005/8/layout/hList6"/>
    <dgm:cxn modelId="{3DD5D0DF-A367-41E3-ADD5-715D9C2E39E2}" srcId="{D5B86508-0EDC-43BB-8DCA-FF115EFDF809}" destId="{1F5B3F9A-5FB0-4400-8373-9E0B6EA6E8CC}" srcOrd="1" destOrd="0" parTransId="{5E442F5F-3A67-4309-B742-F11544018654}" sibTransId="{28B883A8-21E4-453C-B7E0-F75F1A452FF1}"/>
    <dgm:cxn modelId="{1C9D5C4C-74D0-4A88-8A23-D5DB5CDF2D1C}" srcId="{803013F9-ED69-4397-8BDC-812806179FD4}" destId="{D5B86508-0EDC-43BB-8DCA-FF115EFDF809}" srcOrd="0" destOrd="0" parTransId="{5755ADCF-C0A8-4CE9-8529-E76289F1155E}" sibTransId="{20104D80-9269-45C3-B80E-36930F582E52}"/>
    <dgm:cxn modelId="{0E0AF69B-DEE9-41AF-88D1-589AC9050143}" srcId="{D5B86508-0EDC-43BB-8DCA-FF115EFDF809}" destId="{024EC0E3-ED6D-4074-B8C4-9884EF6F58BE}" srcOrd="0" destOrd="0" parTransId="{AF075524-02AA-42FE-A844-A5060AEB0617}" sibTransId="{B199002D-A3FB-46C0-BC69-6DBBEB9F27FA}"/>
    <dgm:cxn modelId="{AB77FFC2-5411-42DB-B09E-350AFD444250}" type="presOf" srcId="{803013F9-ED69-4397-8BDC-812806179FD4}" destId="{35B76CAC-5936-477F-8B5D-B3E5758B7765}" srcOrd="0" destOrd="0" presId="urn:microsoft.com/office/officeart/2005/8/layout/hList6"/>
    <dgm:cxn modelId="{535AC815-74CB-49AF-9757-C93CABFD9C53}" type="presParOf" srcId="{35B76CAC-5936-477F-8B5D-B3E5758B7765}" destId="{0C57C1C9-F6FF-428F-A825-03E13915975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A73C8-6F10-4B1E-91FB-2FAAF3126708}">
      <dsp:nvSpPr>
        <dsp:cNvPr id="0" name=""/>
        <dsp:cNvSpPr/>
      </dsp:nvSpPr>
      <dsp:spPr>
        <a:xfrm>
          <a:off x="4154117" y="2106"/>
          <a:ext cx="1777873" cy="11556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Обрада информација</a:t>
          </a:r>
          <a:endParaRPr lang="en-US" sz="1700" kern="1200" dirty="0"/>
        </a:p>
      </dsp:txBody>
      <dsp:txXfrm>
        <a:off x="4154117" y="2106"/>
        <a:ext cx="1777873" cy="1155617"/>
      </dsp:txXfrm>
    </dsp:sp>
    <dsp:sp modelId="{C2D77D2D-4519-43A0-88AB-0635079AC2F8}">
      <dsp:nvSpPr>
        <dsp:cNvPr id="0" name=""/>
        <dsp:cNvSpPr/>
      </dsp:nvSpPr>
      <dsp:spPr>
        <a:xfrm>
          <a:off x="2731404" y="579915"/>
          <a:ext cx="4623299" cy="4623299"/>
        </a:xfrm>
        <a:custGeom>
          <a:avLst/>
          <a:gdLst/>
          <a:ahLst/>
          <a:cxnLst/>
          <a:rect l="0" t="0" r="0" b="0"/>
          <a:pathLst>
            <a:path>
              <a:moveTo>
                <a:pt x="3212835" y="182896"/>
              </a:moveTo>
              <a:arcTo wR="2311649" hR="2311649" stAng="17576693" swAng="196446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F5B8-8725-4E4B-9F42-EAC49ED71CA8}">
      <dsp:nvSpPr>
        <dsp:cNvPr id="0" name=""/>
        <dsp:cNvSpPr/>
      </dsp:nvSpPr>
      <dsp:spPr>
        <a:xfrm>
          <a:off x="6352627" y="1599417"/>
          <a:ext cx="1777873" cy="11556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Комуникација и сарадња</a:t>
          </a:r>
          <a:endParaRPr lang="en-US" sz="1700" kern="1200" dirty="0"/>
        </a:p>
      </dsp:txBody>
      <dsp:txXfrm>
        <a:off x="6352627" y="1599417"/>
        <a:ext cx="1777873" cy="1155617"/>
      </dsp:txXfrm>
    </dsp:sp>
    <dsp:sp modelId="{4EB31C1B-BFAB-437C-B67C-93C0ED1A4127}">
      <dsp:nvSpPr>
        <dsp:cNvPr id="0" name=""/>
        <dsp:cNvSpPr/>
      </dsp:nvSpPr>
      <dsp:spPr>
        <a:xfrm>
          <a:off x="2731404" y="579915"/>
          <a:ext cx="4623299" cy="4623299"/>
        </a:xfrm>
        <a:custGeom>
          <a:avLst/>
          <a:gdLst/>
          <a:ahLst/>
          <a:cxnLst/>
          <a:rect l="0" t="0" r="0" b="0"/>
          <a:pathLst>
            <a:path>
              <a:moveTo>
                <a:pt x="4620092" y="2189910"/>
              </a:moveTo>
              <a:arcTo wR="2311649" hR="2311649" stAng="21418873" swAng="219855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F56EB-D0EE-455C-ABD1-E203369910B9}">
      <dsp:nvSpPr>
        <dsp:cNvPr id="0" name=""/>
        <dsp:cNvSpPr/>
      </dsp:nvSpPr>
      <dsp:spPr>
        <a:xfrm>
          <a:off x="5512871" y="4183920"/>
          <a:ext cx="1777873" cy="11556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Креирање садржаја</a:t>
          </a:r>
          <a:endParaRPr lang="en-US" sz="1700" kern="1200" dirty="0"/>
        </a:p>
      </dsp:txBody>
      <dsp:txXfrm>
        <a:off x="5512871" y="4183920"/>
        <a:ext cx="1777873" cy="1155617"/>
      </dsp:txXfrm>
    </dsp:sp>
    <dsp:sp modelId="{AFB4CCB8-A064-4016-A082-42648E309EAE}">
      <dsp:nvSpPr>
        <dsp:cNvPr id="0" name=""/>
        <dsp:cNvSpPr/>
      </dsp:nvSpPr>
      <dsp:spPr>
        <a:xfrm>
          <a:off x="2731404" y="579915"/>
          <a:ext cx="4623299" cy="4623299"/>
        </a:xfrm>
        <a:custGeom>
          <a:avLst/>
          <a:gdLst/>
          <a:ahLst/>
          <a:cxnLst/>
          <a:rect l="0" t="0" r="0" b="0"/>
          <a:pathLst>
            <a:path>
              <a:moveTo>
                <a:pt x="2772262" y="4576944"/>
              </a:moveTo>
              <a:arcTo wR="2311649" hR="2311649" stAng="4710389" swAng="137922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584AE-7243-4B9C-9BDF-03224199F587}">
      <dsp:nvSpPr>
        <dsp:cNvPr id="0" name=""/>
        <dsp:cNvSpPr/>
      </dsp:nvSpPr>
      <dsp:spPr>
        <a:xfrm>
          <a:off x="2795363" y="4183920"/>
          <a:ext cx="1777873" cy="11556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Сигурност </a:t>
          </a:r>
          <a:endParaRPr lang="en-US" sz="1700" kern="1200" dirty="0"/>
        </a:p>
      </dsp:txBody>
      <dsp:txXfrm>
        <a:off x="2795363" y="4183920"/>
        <a:ext cx="1777873" cy="1155617"/>
      </dsp:txXfrm>
    </dsp:sp>
    <dsp:sp modelId="{05DDCDB8-148B-4C69-A3F1-C9AD44A188BC}">
      <dsp:nvSpPr>
        <dsp:cNvPr id="0" name=""/>
        <dsp:cNvSpPr/>
      </dsp:nvSpPr>
      <dsp:spPr>
        <a:xfrm>
          <a:off x="2731404" y="579915"/>
          <a:ext cx="4623299" cy="4623299"/>
        </a:xfrm>
        <a:custGeom>
          <a:avLst/>
          <a:gdLst/>
          <a:ahLst/>
          <a:cxnLst/>
          <a:rect l="0" t="0" r="0" b="0"/>
          <a:pathLst>
            <a:path>
              <a:moveTo>
                <a:pt x="386758" y="3591695"/>
              </a:moveTo>
              <a:arcTo wR="2311649" hR="2311649" stAng="8782574" swAng="219855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BBF58-8607-43F7-9625-CFE8A7B07EC1}">
      <dsp:nvSpPr>
        <dsp:cNvPr id="0" name=""/>
        <dsp:cNvSpPr/>
      </dsp:nvSpPr>
      <dsp:spPr>
        <a:xfrm>
          <a:off x="1955607" y="1599417"/>
          <a:ext cx="1777873" cy="11556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Решавање проблема</a:t>
          </a:r>
          <a:endParaRPr lang="en-US" sz="1700" kern="1200" dirty="0"/>
        </a:p>
      </dsp:txBody>
      <dsp:txXfrm>
        <a:off x="1955607" y="1599417"/>
        <a:ext cx="1777873" cy="1155617"/>
      </dsp:txXfrm>
    </dsp:sp>
    <dsp:sp modelId="{464446FE-CB3C-488E-A0A8-942050EE4EE2}">
      <dsp:nvSpPr>
        <dsp:cNvPr id="0" name=""/>
        <dsp:cNvSpPr/>
      </dsp:nvSpPr>
      <dsp:spPr>
        <a:xfrm>
          <a:off x="2731404" y="579915"/>
          <a:ext cx="4623299" cy="4623299"/>
        </a:xfrm>
        <a:custGeom>
          <a:avLst/>
          <a:gdLst/>
          <a:ahLst/>
          <a:cxnLst/>
          <a:rect l="0" t="0" r="0" b="0"/>
          <a:pathLst>
            <a:path>
              <a:moveTo>
                <a:pt x="402319" y="1008507"/>
              </a:moveTo>
              <a:arcTo wR="2311649" hR="2311649" stAng="12858842" swAng="196446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A86286-D8C3-4988-B6D1-149F53BFD32E}">
      <dsp:nvSpPr>
        <dsp:cNvPr id="0" name=""/>
        <dsp:cNvSpPr/>
      </dsp:nvSpPr>
      <dsp:spPr>
        <a:xfrm rot="16200000">
          <a:off x="3223419" y="-3223419"/>
          <a:ext cx="4525962" cy="1097280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5100" bIns="0" numCol="1" spcCol="1270" anchor="t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600" b="1" kern="1200" dirty="0"/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sr-Cyrl-RS" sz="2800" kern="1200" dirty="0" smtClean="0"/>
            <a:t>Провера веб адресе</a:t>
          </a:r>
          <a:endParaRPr lang="en-US" sz="2800" kern="1200" dirty="0"/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sr-Cyrl-RS" sz="2800" kern="1200" dirty="0" smtClean="0"/>
            <a:t>Провера аутора</a:t>
          </a:r>
          <a:endParaRPr lang="en-US" sz="2800" kern="1200" dirty="0"/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sr-Cyrl-RS" sz="2800" kern="1200" dirty="0" smtClean="0"/>
            <a:t>Провера навода у тексту</a:t>
          </a:r>
          <a:endParaRPr lang="en-US" sz="2800" kern="1200" dirty="0"/>
        </a:p>
      </dsp:txBody>
      <dsp:txXfrm rot="16200000">
        <a:off x="3223419" y="-3223419"/>
        <a:ext cx="4525962" cy="10972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72284E-FCEE-44BD-8BCB-F545C55D5006}">
      <dsp:nvSpPr>
        <dsp:cNvPr id="0" name=""/>
        <dsp:cNvSpPr/>
      </dsp:nvSpPr>
      <dsp:spPr>
        <a:xfrm rot="16200000">
          <a:off x="3223419" y="-3223419"/>
          <a:ext cx="4525962" cy="1097280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600" b="1" kern="1200" dirty="0"/>
        </a:p>
        <a:p>
          <a:pPr marL="0" lvl="1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sr-Cyrl-RS" sz="2800" kern="1200" dirty="0" smtClean="0"/>
            <a:t>Не читати само наслов</a:t>
          </a:r>
          <a:endParaRPr lang="en-US" sz="2800" kern="1200" dirty="0"/>
        </a:p>
        <a:p>
          <a:pPr marL="0" lvl="1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sr-Cyrl-RS" sz="2800" kern="1200" dirty="0" smtClean="0"/>
            <a:t>Грешке, велика слова...</a:t>
          </a:r>
          <a:endParaRPr lang="en-US" sz="2800" kern="1200" dirty="0"/>
        </a:p>
        <a:p>
          <a:pPr marL="0" lvl="1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sr-Cyrl-RS" sz="2800" kern="1200" dirty="0" smtClean="0"/>
            <a:t>Временска одредница текста</a:t>
          </a:r>
          <a:endParaRPr lang="en-US" sz="2800" kern="1200" dirty="0"/>
        </a:p>
      </dsp:txBody>
      <dsp:txXfrm rot="16200000">
        <a:off x="3223419" y="-3223419"/>
        <a:ext cx="4525962" cy="10972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57C1C9-F6FF-428F-A825-03E13915975F}">
      <dsp:nvSpPr>
        <dsp:cNvPr id="0" name=""/>
        <dsp:cNvSpPr/>
      </dsp:nvSpPr>
      <dsp:spPr>
        <a:xfrm rot="16200000">
          <a:off x="3223419" y="-3223419"/>
          <a:ext cx="4525962" cy="1097280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510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800" kern="1200" dirty="0" smtClean="0"/>
            <a:t>Други сајтови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800" kern="1200" dirty="0" smtClean="0"/>
            <a:t>Како смо дошли до информације</a:t>
          </a:r>
          <a:endParaRPr lang="en-US" sz="2800" kern="1200" dirty="0"/>
        </a:p>
      </dsp:txBody>
      <dsp:txXfrm rot="16200000">
        <a:off x="3223419" y="-3223419"/>
        <a:ext cx="4525962" cy="1097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6FBA0-44A6-468C-AEEA-0479896CB765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D0407-FD71-4416-A348-F34D843E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64DE79-268F-4C1A-8933-263129D2AF90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spot.com/" TargetMode="External"/><Relationship Id="rId2" Type="http://schemas.openxmlformats.org/officeDocument/2006/relationships/hyperlink" Target="http://www.iana.org/domains/root/d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tizenevidence.amnestyusa.org/" TargetMode="External"/><Relationship Id="rId5" Type="http://schemas.openxmlformats.org/officeDocument/2006/relationships/hyperlink" Target="http://www.tineye.com/" TargetMode="External"/><Relationship Id="rId4" Type="http://schemas.openxmlformats.org/officeDocument/2006/relationships/hyperlink" Target="http://www.images.google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2BzlOfxNmY" TargetMode="External"/><Relationship Id="rId2" Type="http://schemas.openxmlformats.org/officeDocument/2006/relationships/hyperlink" Target="https://www.getbadnews.com/#pla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479B638-FBFB-493A-8B2B-2886B6C08D3E}"/>
              </a:ext>
            </a:extLst>
          </p:cNvPr>
          <p:cNvSpPr txBox="1">
            <a:spLocks/>
          </p:cNvSpPr>
          <p:nvPr/>
        </p:nvSpPr>
        <p:spPr>
          <a:xfrm>
            <a:off x="1101103" y="836099"/>
            <a:ext cx="9955035" cy="2135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 smtClean="0">
                <a:solidFill>
                  <a:srgbClr val="002060"/>
                </a:solidFill>
                <a:latin typeface="Cambria"/>
              </a:rPr>
              <a:t>РАЗВИЈАЊЕ КРИТИЧКОГ ПРИСТУПА ИНФОРМАЦИЈАМА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479B638-FBFB-493A-8B2B-2886B6C08D3E}"/>
              </a:ext>
            </a:extLst>
          </p:cNvPr>
          <p:cNvSpPr txBox="1">
            <a:spLocks/>
          </p:cNvSpPr>
          <p:nvPr/>
        </p:nvSpPr>
        <p:spPr>
          <a:xfrm>
            <a:off x="1405903" y="3122099"/>
            <a:ext cx="9955035" cy="1519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-"/>
            </a:pPr>
            <a:r>
              <a:rPr lang="sr-Cyrl-RS" sz="5400" dirty="0" smtClean="0">
                <a:solidFill>
                  <a:srgbClr val="002060"/>
                </a:solidFill>
                <a:latin typeface="Cambria"/>
              </a:rPr>
              <a:t>препознавање лажних вести </a:t>
            </a:r>
            <a:r>
              <a:rPr lang="sr-Cyrl-RS" sz="5400" i="1" dirty="0" smtClean="0">
                <a:solidFill>
                  <a:srgbClr val="002060"/>
                </a:solidFill>
                <a:latin typeface="Cambria"/>
              </a:rPr>
              <a:t>-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569595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Ружица Петровић Гашевић, психолог</a:t>
            </a:r>
            <a:endParaRPr lang="en-US" sz="2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5722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ли ми је овај сајт познат?</a:t>
            </a:r>
          </a:p>
          <a:p>
            <a:r>
              <a:rPr lang="sr-Cyrl-RS" dirty="0" smtClean="0"/>
              <a:t>Који је домен овог сајта- коме припада и ко стоји иза њега? Да ли ми је позната та установа?</a:t>
            </a:r>
          </a:p>
          <a:p>
            <a:r>
              <a:rPr lang="sr-Cyrl-RS" dirty="0" smtClean="0"/>
              <a:t>Какви су други чланци на овом сајту?</a:t>
            </a:r>
          </a:p>
          <a:p>
            <a:r>
              <a:rPr lang="sr-Cyrl-RS" dirty="0" smtClean="0"/>
              <a:t>Ко је аутор овог чланка? Да ли ми је познат? Какви су му други чланци?</a:t>
            </a:r>
          </a:p>
          <a:p>
            <a:r>
              <a:rPr lang="sr-Cyrl-RS" dirty="0" smtClean="0"/>
              <a:t>Који су извори наведени у чланку?</a:t>
            </a:r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ПРОВЕРИТИ ИЗВОР- одговори на питања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ПРОВЕРИТИ ТЕКСТ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ли текст заиста говори о ономе што је написано у наслову?</a:t>
            </a:r>
          </a:p>
          <a:p>
            <a:r>
              <a:rPr lang="sr-Cyrl-RS" dirty="0" smtClean="0"/>
              <a:t>Којим стилом је написан текст?</a:t>
            </a:r>
          </a:p>
          <a:p>
            <a:r>
              <a:rPr lang="sr-Cyrl-RS" dirty="0" smtClean="0"/>
              <a:t>Да ли у тексту има много словних и граматичких грешака?</a:t>
            </a:r>
          </a:p>
          <a:p>
            <a:r>
              <a:rPr lang="sr-Cyrl-RS" dirty="0" smtClean="0"/>
              <a:t>Да ли је текст актуелан, кад је објављен?</a:t>
            </a:r>
          </a:p>
          <a:p>
            <a:r>
              <a:rPr lang="sr-Cyrl-RS" dirty="0" smtClean="0"/>
              <a:t>Да ли се већ негде појављивао текст или други садржај (слике, видео запис)?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ПРОВЕРИТИ ТЕКСТ- одговори на питања: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ПРОНАЋИ ДРУГЕ ИЗВОРЕ ИНФОРМАЦИЈА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ли о догађају постоји још информација на другим сајтовима?</a:t>
            </a:r>
          </a:p>
          <a:p>
            <a:r>
              <a:rPr lang="sr-Cyrl-RS" dirty="0" smtClean="0"/>
              <a:t>Да ли се ове информације слажу?</a:t>
            </a:r>
          </a:p>
          <a:p>
            <a:r>
              <a:rPr lang="sr-Cyrl-RS" dirty="0" smtClean="0"/>
              <a:t>Јесу ли информације поткрепљене неким доказима и другим изворима?</a:t>
            </a:r>
          </a:p>
          <a:p>
            <a:r>
              <a:rPr lang="sr-Cyrl-RS" dirty="0" smtClean="0"/>
              <a:t>Садржи ли страница огласни материјал?</a:t>
            </a:r>
          </a:p>
          <a:p>
            <a:r>
              <a:rPr lang="sr-Cyrl-RS" dirty="0" smtClean="0"/>
              <a:t>Јесмо ли тражили или је текст “пронашао” нас?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ПОТРАЖИТИ ДРУГЕ ИЗВОРЕ ИНФОРМАЦИЈА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 КАД СМО СВЕ ПРОВЕРИЛИ...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44" t="3396" r="36128" b="10586"/>
          <a:stretch>
            <a:fillRect/>
          </a:stretch>
        </p:blipFill>
        <p:spPr bwMode="auto">
          <a:xfrm>
            <a:off x="267427" y="1039091"/>
            <a:ext cx="3888937" cy="349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645" t="11020" r="13468"/>
          <a:stretch>
            <a:fillRect/>
          </a:stretch>
        </p:blipFill>
        <p:spPr bwMode="auto">
          <a:xfrm>
            <a:off x="2895599" y="2854037"/>
            <a:ext cx="4948457" cy="380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7128" t="10217" r="46244" b="9130"/>
          <a:stretch>
            <a:fillRect/>
          </a:stretch>
        </p:blipFill>
        <p:spPr bwMode="auto">
          <a:xfrm>
            <a:off x="7356764" y="1122219"/>
            <a:ext cx="4835236" cy="51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330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4000" b="1" dirty="0" smtClean="0">
                <a:solidFill>
                  <a:schemeClr val="tx2"/>
                </a:solidFill>
              </a:rPr>
              <a:t>...ВАЖНО ЈЕ ДА ДОБРО Р</a:t>
            </a:r>
            <a:r>
              <a:rPr lang="en-US" sz="4000" b="1" dirty="0" smtClean="0">
                <a:solidFill>
                  <a:schemeClr val="tx2"/>
                </a:solidFill>
              </a:rPr>
              <a:t>АЗМИСЛИМО </a:t>
            </a:r>
            <a:endParaRPr lang="sr-Cyrl-RS" sz="4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ПРЕ НЕГО ШТО </a:t>
            </a:r>
            <a:endParaRPr lang="sr-Cyrl-RS" sz="4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ПОДЕЛИМО НЕКИ САДРЖАЈ</a:t>
            </a:r>
            <a:r>
              <a:rPr lang="sr-Cyrl-RS" sz="4000" b="1" dirty="0" smtClean="0">
                <a:solidFill>
                  <a:schemeClr val="tx2"/>
                </a:solidFill>
              </a:rPr>
              <a:t>!!!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Домен- </a:t>
            </a:r>
            <a:r>
              <a:rPr lang="en-US" dirty="0" smtClean="0">
                <a:hlinkClick r:id="rId2"/>
              </a:rPr>
              <a:t>www.iana.org/domains/root/db/</a:t>
            </a:r>
            <a:r>
              <a:rPr lang="en-US" dirty="0" smtClean="0"/>
              <a:t>:</a:t>
            </a:r>
            <a:endParaRPr lang="sr-Cyrl-RS" dirty="0" smtClean="0"/>
          </a:p>
          <a:p>
            <a:r>
              <a:rPr lang="sr-Cyrl-RS" dirty="0" smtClean="0"/>
              <a:t>Блог - </a:t>
            </a:r>
            <a:r>
              <a:rPr lang="en-US" u="sng" dirty="0" smtClean="0">
                <a:hlinkClick r:id="rId3"/>
              </a:rPr>
              <a:t>www.blogspot.com</a:t>
            </a:r>
            <a:endParaRPr lang="sr-Cyrl-RS" u="sng" dirty="0" smtClean="0"/>
          </a:p>
          <a:p>
            <a:r>
              <a:rPr lang="sr-Cyrl-RS" dirty="0" smtClean="0"/>
              <a:t>Слике- </a:t>
            </a:r>
            <a:r>
              <a:rPr lang="en-US" dirty="0" smtClean="0">
                <a:hlinkClick r:id="rId4"/>
              </a:rPr>
              <a:t>www.images.google.com</a:t>
            </a:r>
            <a:r>
              <a:rPr lang="en-US" dirty="0" smtClean="0"/>
              <a:t> </a:t>
            </a:r>
            <a:r>
              <a:rPr lang="sr-Cyrl-RS" dirty="0" smtClean="0"/>
              <a:t>и </a:t>
            </a:r>
            <a:r>
              <a:rPr lang="en-US" dirty="0" smtClean="0">
                <a:hlinkClick r:id="rId5"/>
              </a:rPr>
              <a:t>www.tineye.com</a:t>
            </a:r>
            <a:endParaRPr lang="sr-Cyrl-RS" dirty="0" smtClean="0"/>
          </a:p>
          <a:p>
            <a:r>
              <a:rPr lang="sr-Cyrl-RS" dirty="0" smtClean="0"/>
              <a:t>Звучни записи- претрага према називу датотеке</a:t>
            </a:r>
            <a:endParaRPr lang="en-US" dirty="0" smtClean="0"/>
          </a:p>
          <a:p>
            <a:r>
              <a:rPr lang="sr-Cyrl-RS" dirty="0" smtClean="0"/>
              <a:t>Видео записи- проверити ко је поставио,квалитет, коментаре, време и да ли је већ коришћен негде помоћу алата </a:t>
            </a:r>
            <a:r>
              <a:rPr lang="en-US" u="sng" dirty="0" smtClean="0">
                <a:hlinkClick r:id="rId6"/>
              </a:rPr>
              <a:t>https://citizenevidence.amnestyusa.org/</a:t>
            </a:r>
            <a:endParaRPr lang="sr-Cyrl-RS" u="sng" dirty="0" smtClean="0"/>
          </a:p>
          <a:p>
            <a:r>
              <a:rPr lang="sr-Cyrl-RS" dirty="0" smtClean="0"/>
              <a:t>ПРОБАЈТЕ НЕКИ ОД ОВИХ АЛАТА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ИНТЕРНЕТ АЛАТИ ЗА ПРОВЕРУ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65564"/>
            <a:ext cx="10972800" cy="4441728"/>
          </a:xfrm>
        </p:spPr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</a:rPr>
              <a:t>Сви наведени кораци се могу сажимати и брзо прећи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Често није потребно да пролазимо кроз све ове кораке и користимо све ове “алате”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Временом и “вежбањем” постајемо бољи у препознавању лажних вести</a:t>
            </a:r>
          </a:p>
          <a:p>
            <a:pPr>
              <a:buNone/>
            </a:pP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Важно је знати још...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Cyrl-RS" dirty="0" smtClean="0"/>
              <a:t>*ИГРИЦА</a:t>
            </a:r>
          </a:p>
          <a:p>
            <a:pPr algn="ctr">
              <a:buNone/>
            </a:pPr>
            <a:r>
              <a:rPr lang="en-US" u="sng" dirty="0" smtClean="0">
                <a:hlinkClick r:id="rId2"/>
              </a:rPr>
              <a:t>https://www.getbadnews.com/#play</a:t>
            </a:r>
            <a:endParaRPr lang="sr-Cyrl-RS" u="sng" dirty="0" smtClean="0"/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r>
              <a:rPr lang="sr-Cyrl-RS" dirty="0" smtClean="0"/>
              <a:t>или</a:t>
            </a:r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r>
              <a:rPr lang="sr-Cyrl-RS" dirty="0" smtClean="0"/>
              <a:t>* ФИЛМ</a:t>
            </a:r>
          </a:p>
          <a:p>
            <a:pPr algn="ctr">
              <a:buFont typeface="Arial" charset="0"/>
              <a:buChar char="•"/>
            </a:pPr>
            <a:r>
              <a:rPr lang="en-US" u="sng" dirty="0" smtClean="0">
                <a:hlinkClick r:id="rId3"/>
              </a:rPr>
              <a:t>https://www.youtube.com/watch?v=_2BzlOfxNmY</a:t>
            </a:r>
            <a:endParaRPr lang="sr-Cyrl-R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 КРАЈ...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46217"/>
            <a:ext cx="10972800" cy="3920837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Закон о основама система образовања и васпитања 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ЦИЉЕВИ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КОМПЕТЕНЦИЈЕ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ИСХОДИ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025217"/>
          </a:xfrm>
        </p:spPr>
        <p:txBody>
          <a:bodyPr>
            <a:normAutofit/>
          </a:bodyPr>
          <a:lstStyle/>
          <a:p>
            <a:r>
              <a:rPr lang="sr-Cyrl-RS" dirty="0" smtClean="0"/>
              <a:t>Дигитална писменост-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 smtClean="0"/>
              <a:t>образовна компетенција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87236"/>
            <a:ext cx="10972800" cy="4220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sz="2800" dirty="0" smtClean="0">
                <a:solidFill>
                  <a:schemeClr val="tx2"/>
                </a:solidFill>
              </a:rPr>
              <a:t>  </a:t>
            </a:r>
          </a:p>
          <a:p>
            <a:pPr>
              <a:buNone/>
            </a:pPr>
            <a:r>
              <a:rPr lang="sr-Latn-RS" sz="2800" dirty="0" smtClean="0">
                <a:solidFill>
                  <a:schemeClr val="tx2"/>
                </a:solidFill>
              </a:rPr>
              <a:t>  </a:t>
            </a:r>
            <a:r>
              <a:rPr lang="sr-Cyrl-RS" sz="2800" dirty="0" smtClean="0">
                <a:solidFill>
                  <a:schemeClr val="tx2"/>
                </a:solidFill>
              </a:rPr>
              <a:t>Истраживање на МИТ Универзитету у САД-у</a:t>
            </a:r>
          </a:p>
          <a:p>
            <a:pPr>
              <a:buFontTx/>
              <a:buChar char="-"/>
            </a:pPr>
            <a:r>
              <a:rPr lang="sr-Cyrl-RS" sz="2800" dirty="0" smtClean="0">
                <a:solidFill>
                  <a:schemeClr val="tx2"/>
                </a:solidFill>
              </a:rPr>
              <a:t>Лажне вести се на твитеру шире шест пута брже</a:t>
            </a:r>
          </a:p>
          <a:p>
            <a:pPr>
              <a:buFontTx/>
              <a:buChar char="-"/>
            </a:pPr>
            <a:r>
              <a:rPr lang="sr-Cyrl-RS" sz="2800" dirty="0" smtClean="0">
                <a:solidFill>
                  <a:schemeClr val="tx2"/>
                </a:solidFill>
              </a:rPr>
              <a:t>Вероватноћа да ће бити ретвитоване је 70% већа</a:t>
            </a:r>
          </a:p>
          <a:p>
            <a:pPr>
              <a:buNone/>
            </a:pPr>
            <a:endParaRPr lang="sr-Latn-RS" sz="1600" dirty="0" smtClean="0"/>
          </a:p>
          <a:p>
            <a:pPr>
              <a:buNone/>
            </a:pPr>
            <a:endParaRPr lang="sr-Latn-RS" sz="1600" dirty="0" smtClean="0"/>
          </a:p>
          <a:p>
            <a:pPr>
              <a:buNone/>
            </a:pPr>
            <a:endParaRPr lang="sr-Latn-RS" sz="1600" dirty="0" smtClean="0"/>
          </a:p>
          <a:p>
            <a:pPr>
              <a:buNone/>
            </a:pPr>
            <a:endParaRPr lang="sr-Latn-RS" sz="1600" dirty="0" smtClean="0"/>
          </a:p>
          <a:p>
            <a:pPr>
              <a:buNone/>
            </a:pPr>
            <a:endParaRPr lang="sr-Latn-RS" sz="1600" dirty="0" smtClean="0"/>
          </a:p>
          <a:p>
            <a:pPr>
              <a:buNone/>
            </a:pPr>
            <a:endParaRPr lang="sr-Latn-RS" sz="1600" dirty="0" smtClean="0"/>
          </a:p>
          <a:p>
            <a:pPr>
              <a:buNone/>
            </a:pPr>
            <a:endParaRPr lang="sr-Latn-RS" sz="1600" dirty="0" smtClean="0"/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r>
              <a:rPr lang="sr-Cyrl-RS" sz="1600" dirty="0" smtClean="0">
                <a:solidFill>
                  <a:schemeClr val="accent4"/>
                </a:solidFill>
              </a:rPr>
              <a:t>*</a:t>
            </a:r>
            <a:r>
              <a:rPr lang="sr-Latn-RS" sz="1600" dirty="0" smtClean="0">
                <a:solidFill>
                  <a:schemeClr val="accent4"/>
                </a:solidFill>
              </a:rPr>
              <a:t>https://www.medai.mit.edu/publications/the-spread-of-true-and-false-news-online/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УМЕСТО ЗАКЉУЧКА...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r-Cyrl-RS" sz="4000" dirty="0" smtClean="0"/>
          </a:p>
          <a:p>
            <a:pPr algn="ctr">
              <a:buNone/>
            </a:pPr>
            <a:endParaRPr lang="sr-Cyrl-RS" sz="4000" dirty="0" smtClean="0"/>
          </a:p>
          <a:p>
            <a:pPr algn="ctr">
              <a:buNone/>
            </a:pPr>
            <a:r>
              <a:rPr lang="sr-Cyrl-RS" sz="4000" dirty="0" smtClean="0"/>
              <a:t>ХВАЛА НА ПАЖЊИ!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168853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5418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ДИГИТАЛНЕ КОМПЕТЕНЦИЈЕ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08363" y="719666"/>
          <a:ext cx="100861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4627418" y="2632364"/>
            <a:ext cx="2992581" cy="1828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ДИГИТАЛНЕ КОМПЕТЕНЦИЈЕ</a:t>
            </a:r>
          </a:p>
          <a:p>
            <a:pPr algn="ctr"/>
            <a:r>
              <a:rPr lang="sr-Cyrl-RS" dirty="0" smtClean="0">
                <a:solidFill>
                  <a:srgbClr val="FF0000"/>
                </a:solidFill>
              </a:rPr>
              <a:t>-димензије-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0982" y="6276109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0070C0"/>
                </a:solidFill>
              </a:rPr>
              <a:t>*</a:t>
            </a:r>
            <a:r>
              <a:rPr lang="en-US" sz="1400" dirty="0" smtClean="0">
                <a:solidFill>
                  <a:srgbClr val="0070C0"/>
                </a:solidFill>
              </a:rPr>
              <a:t>DIGCOMP: </a:t>
            </a:r>
            <a:r>
              <a:rPr lang="en-US" sz="1400" dirty="0" err="1" smtClean="0">
                <a:solidFill>
                  <a:srgbClr val="0070C0"/>
                </a:solidFill>
              </a:rPr>
              <a:t>Оквир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за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развој</a:t>
            </a:r>
            <a:r>
              <a:rPr lang="en-US" sz="1400" dirty="0" smtClean="0">
                <a:solidFill>
                  <a:srgbClr val="0070C0"/>
                </a:solidFill>
              </a:rPr>
              <a:t> и </a:t>
            </a:r>
            <a:r>
              <a:rPr lang="en-US" sz="1400" dirty="0" err="1" smtClean="0">
                <a:solidFill>
                  <a:srgbClr val="0070C0"/>
                </a:solidFill>
              </a:rPr>
              <a:t>разумевање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дигиталне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компетенције</a:t>
            </a:r>
            <a:r>
              <a:rPr lang="en-US" sz="1400" dirty="0" smtClean="0">
                <a:solidFill>
                  <a:srgbClr val="0070C0"/>
                </a:solidFill>
              </a:rPr>
              <a:t> у </a:t>
            </a:r>
            <a:r>
              <a:rPr lang="en-US" sz="1400" dirty="0" err="1" smtClean="0">
                <a:solidFill>
                  <a:srgbClr val="0070C0"/>
                </a:solidFill>
              </a:rPr>
              <a:t>Европи</a:t>
            </a:r>
            <a:r>
              <a:rPr lang="sr-Cyrl-RS" sz="1400" dirty="0" smtClean="0">
                <a:solidFill>
                  <a:srgbClr val="0070C0"/>
                </a:solidFill>
              </a:rPr>
              <a:t> (2017.)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625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</a:t>
            </a:r>
            <a:r>
              <a:rPr lang="en-US" dirty="0" err="1" smtClean="0"/>
              <a:t>риступ</a:t>
            </a:r>
            <a:r>
              <a:rPr lang="en-US" dirty="0" smtClean="0"/>
              <a:t> </a:t>
            </a:r>
            <a:r>
              <a:rPr lang="en-US" dirty="0" err="1" smtClean="0"/>
              <a:t>медијима</a:t>
            </a:r>
            <a:r>
              <a:rPr lang="en-US" dirty="0" smtClean="0"/>
              <a:t> и </a:t>
            </a:r>
            <a:r>
              <a:rPr lang="en-US" dirty="0" err="1" smtClean="0"/>
              <a:t>зна</a:t>
            </a:r>
            <a:r>
              <a:rPr lang="sr-Cyrl-RS" dirty="0" smtClean="0"/>
              <a:t>ње</a:t>
            </a:r>
            <a:r>
              <a:rPr lang="en-US" dirty="0" smtClean="0"/>
              <a:t> </a:t>
            </a:r>
            <a:r>
              <a:rPr lang="en-US" dirty="0" err="1" smtClean="0"/>
              <a:t>како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користе</a:t>
            </a:r>
            <a:endParaRPr lang="en-US" dirty="0" smtClean="0"/>
          </a:p>
          <a:p>
            <a:r>
              <a:rPr lang="sr-Cyrl-RS" dirty="0" smtClean="0"/>
              <a:t>З</a:t>
            </a:r>
            <a:r>
              <a:rPr lang="en-US" dirty="0" err="1" smtClean="0"/>
              <a:t>на</a:t>
            </a:r>
            <a:r>
              <a:rPr lang="sr-Cyrl-RS" dirty="0" smtClean="0"/>
              <a:t>ње о начинима </a:t>
            </a:r>
            <a:r>
              <a:rPr lang="en-US" dirty="0" err="1" smtClean="0"/>
              <a:t>вредн</a:t>
            </a:r>
            <a:r>
              <a:rPr lang="sr-Cyrl-RS" dirty="0" smtClean="0"/>
              <a:t>овања</a:t>
            </a:r>
            <a:r>
              <a:rPr lang="en-US" dirty="0" smtClean="0"/>
              <a:t> и </a:t>
            </a:r>
            <a:r>
              <a:rPr lang="en-US" dirty="0" err="1" smtClean="0"/>
              <a:t>критичк</a:t>
            </a:r>
            <a:r>
              <a:rPr lang="sr-Cyrl-RS" dirty="0" smtClean="0"/>
              <a:t>е</a:t>
            </a:r>
            <a:r>
              <a:rPr lang="en-US" dirty="0" smtClean="0"/>
              <a:t> </a:t>
            </a:r>
            <a:r>
              <a:rPr lang="en-US" dirty="0" err="1" smtClean="0"/>
              <a:t>анализ</a:t>
            </a:r>
            <a:r>
              <a:rPr lang="sr-Cyrl-RS" dirty="0" smtClean="0"/>
              <a:t>е</a:t>
            </a:r>
            <a:r>
              <a:rPr lang="en-US" dirty="0" smtClean="0"/>
              <a:t> </a:t>
            </a:r>
            <a:r>
              <a:rPr lang="en-US" dirty="0" err="1" smtClean="0"/>
              <a:t>различит</a:t>
            </a:r>
            <a:r>
              <a:rPr lang="sr-Cyrl-RS" dirty="0" smtClean="0"/>
              <a:t>их</a:t>
            </a:r>
            <a:r>
              <a:rPr lang="en-US" dirty="0" smtClean="0"/>
              <a:t> </a:t>
            </a:r>
            <a:r>
              <a:rPr lang="en-US" dirty="0" err="1" smtClean="0"/>
              <a:t>медијск</a:t>
            </a:r>
            <a:r>
              <a:rPr lang="sr-Cyrl-RS" dirty="0" smtClean="0"/>
              <a:t>их </a:t>
            </a:r>
            <a:r>
              <a:rPr lang="en-US" dirty="0" err="1" smtClean="0"/>
              <a:t>садржај</a:t>
            </a:r>
            <a:r>
              <a:rPr lang="sr-Cyrl-RS" dirty="0" smtClean="0"/>
              <a:t>а</a:t>
            </a:r>
            <a:endParaRPr lang="en-US" dirty="0" smtClean="0"/>
          </a:p>
          <a:p>
            <a:r>
              <a:rPr lang="sr-Cyrl-RS" dirty="0" smtClean="0"/>
              <a:t>Креирање </a:t>
            </a:r>
            <a:r>
              <a:rPr lang="en-US" dirty="0" err="1" smtClean="0"/>
              <a:t>сопствен</a:t>
            </a:r>
            <a:r>
              <a:rPr lang="sr-Cyrl-RS" dirty="0" smtClean="0"/>
              <a:t>их</a:t>
            </a:r>
            <a:r>
              <a:rPr lang="en-US" dirty="0" smtClean="0"/>
              <a:t> </a:t>
            </a:r>
            <a:r>
              <a:rPr lang="en-US" dirty="0" err="1" smtClean="0"/>
              <a:t>медијск</a:t>
            </a:r>
            <a:r>
              <a:rPr lang="sr-Cyrl-RS" dirty="0" smtClean="0"/>
              <a:t>их</a:t>
            </a:r>
            <a:r>
              <a:rPr lang="en-US" dirty="0" smtClean="0"/>
              <a:t> </a:t>
            </a:r>
            <a:r>
              <a:rPr lang="en-US" dirty="0" err="1" smtClean="0"/>
              <a:t>садржај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Нови појам: </a:t>
            </a:r>
            <a:r>
              <a:rPr lang="en-US" b="1" dirty="0" err="1" smtClean="0"/>
              <a:t>медијско-информатичка</a:t>
            </a:r>
            <a:r>
              <a:rPr lang="en-US" b="1" dirty="0" smtClean="0"/>
              <a:t> </a:t>
            </a:r>
            <a:r>
              <a:rPr lang="en-US" b="1" dirty="0" err="1" smtClean="0"/>
              <a:t>писменост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МЕДИЈСКА ПИСМЕНОСТ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17964"/>
            <a:ext cx="10972800" cy="4904509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tx2"/>
                </a:solidFill>
              </a:rPr>
              <a:t>Критичку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рецепцију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0"/>
            <a:r>
              <a:rPr lang="en-US" dirty="0" err="1" smtClean="0">
                <a:solidFill>
                  <a:schemeClr val="tx2"/>
                </a:solidFill>
              </a:rPr>
              <a:t>Критичку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продукцију</a:t>
            </a:r>
            <a:endParaRPr lang="en-US" dirty="0" smtClean="0">
              <a:solidFill>
                <a:schemeClr val="tx2"/>
              </a:solidFill>
            </a:endParaRPr>
          </a:p>
          <a:p>
            <a:pPr lvl="0"/>
            <a:r>
              <a:rPr lang="en-US" dirty="0" err="1" smtClean="0">
                <a:solidFill>
                  <a:schemeClr val="tx2"/>
                </a:solidFill>
              </a:rPr>
              <a:t>Конструкциј</a:t>
            </a:r>
            <a:r>
              <a:rPr lang="sr-Cyrl-RS" dirty="0" smtClean="0">
                <a:solidFill>
                  <a:schemeClr val="tx2"/>
                </a:solidFill>
              </a:rPr>
              <a:t>у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знања</a:t>
            </a:r>
            <a:endParaRPr lang="en-US" dirty="0" smtClean="0">
              <a:solidFill>
                <a:schemeClr val="tx2"/>
              </a:solidFill>
            </a:endParaRPr>
          </a:p>
          <a:p>
            <a:pPr lvl="0"/>
            <a:r>
              <a:rPr lang="en-US" dirty="0" err="1" smtClean="0">
                <a:solidFill>
                  <a:schemeClr val="tx2"/>
                </a:solidFill>
              </a:rPr>
              <a:t>Решавање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проблема</a:t>
            </a:r>
            <a:r>
              <a:rPr lang="en-US" dirty="0" smtClean="0">
                <a:solidFill>
                  <a:schemeClr val="tx2"/>
                </a:solidFill>
              </a:rPr>
              <a:t> и </a:t>
            </a:r>
            <a:r>
              <a:rPr lang="en-US" dirty="0" err="1" smtClean="0">
                <a:solidFill>
                  <a:schemeClr val="tx2"/>
                </a:solidFill>
              </a:rPr>
              <a:t>доношење</a:t>
            </a:r>
            <a:r>
              <a:rPr lang="sr-Cyrl-RS" dirty="0" smtClean="0">
                <a:solidFill>
                  <a:schemeClr val="tx2"/>
                </a:solidFill>
              </a:rPr>
              <a:t> одлука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КРИТИЧКО МИШЉЕЊЕ се манифестује кроз: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11927"/>
            <a:ext cx="10972800" cy="4095365"/>
          </a:xfrm>
        </p:spPr>
        <p:txBody>
          <a:bodyPr/>
          <a:lstStyle/>
          <a:p>
            <a:r>
              <a:rPr lang="en-US" b="1" i="1" dirty="0" err="1" smtClean="0"/>
              <a:t>Извор</a:t>
            </a:r>
            <a:r>
              <a:rPr lang="en-US" dirty="0" smtClean="0"/>
              <a:t> </a:t>
            </a:r>
            <a:r>
              <a:rPr lang="en-US" dirty="0" err="1" smtClean="0"/>
              <a:t>информација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интернетска</a:t>
            </a:r>
            <a:r>
              <a:rPr lang="en-US" dirty="0" smtClean="0"/>
              <a:t> </a:t>
            </a:r>
            <a:r>
              <a:rPr lang="en-US" dirty="0" err="1" smtClean="0"/>
              <a:t>страница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материјал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којега</a:t>
            </a:r>
            <a:r>
              <a:rPr lang="en-US" dirty="0" smtClean="0"/>
              <a:t> </a:t>
            </a:r>
            <a:r>
              <a:rPr lang="en-US" dirty="0" err="1" smtClean="0"/>
              <a:t>преузимате</a:t>
            </a:r>
            <a:r>
              <a:rPr lang="en-US" dirty="0" smtClean="0"/>
              <a:t> </a:t>
            </a:r>
            <a:r>
              <a:rPr lang="en-US" dirty="0" err="1" smtClean="0"/>
              <a:t>информације</a:t>
            </a:r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r>
              <a:rPr lang="en-US" b="1" i="1" dirty="0" err="1" smtClean="0"/>
              <a:t>Критичко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вредновање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извора</a:t>
            </a:r>
            <a:r>
              <a:rPr lang="en-US" dirty="0" smtClean="0"/>
              <a:t> </a:t>
            </a:r>
            <a:r>
              <a:rPr lang="en-US" dirty="0" err="1" smtClean="0"/>
              <a:t>значи</a:t>
            </a:r>
            <a:r>
              <a:rPr lang="en-US" dirty="0" smtClean="0"/>
              <a:t> </a:t>
            </a:r>
            <a:r>
              <a:rPr lang="en-US" dirty="0" err="1" smtClean="0"/>
              <a:t>проверавање</a:t>
            </a:r>
            <a:r>
              <a:rPr lang="en-US" dirty="0" smtClean="0"/>
              <a:t> </a:t>
            </a:r>
            <a:r>
              <a:rPr lang="en-US" dirty="0" err="1" smtClean="0"/>
              <a:t>извора</a:t>
            </a:r>
            <a:r>
              <a:rPr lang="en-US" dirty="0" smtClean="0"/>
              <a:t> и </a:t>
            </a:r>
            <a:r>
              <a:rPr lang="en-US" dirty="0" err="1" smtClean="0"/>
              <a:t>процењивање</a:t>
            </a:r>
            <a:r>
              <a:rPr lang="en-US" dirty="0" smtClean="0"/>
              <a:t> </a:t>
            </a:r>
            <a:r>
              <a:rPr lang="en-US" dirty="0" err="1" smtClean="0"/>
              <a:t>њихове</a:t>
            </a:r>
            <a:r>
              <a:rPr lang="en-US" dirty="0" smtClean="0"/>
              <a:t> </a:t>
            </a:r>
            <a:r>
              <a:rPr lang="en-US" dirty="0" err="1" smtClean="0"/>
              <a:t>веродостојности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Важни термини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51709"/>
            <a:ext cx="10972800" cy="4455584"/>
          </a:xfrm>
        </p:spPr>
        <p:txBody>
          <a:bodyPr>
            <a:normAutofit fontScale="85000" lnSpcReduction="20000"/>
          </a:bodyPr>
          <a:lstStyle/>
          <a:p>
            <a:endParaRPr lang="sr-Latn-RS" dirty="0" smtClean="0"/>
          </a:p>
          <a:p>
            <a:r>
              <a:rPr lang="sr-Cyrl-RS" sz="4500" dirty="0" smtClean="0"/>
              <a:t>Прочитај </a:t>
            </a:r>
            <a:r>
              <a:rPr lang="sr-Cyrl-RS" sz="4500" dirty="0" smtClean="0"/>
              <a:t>тврдњу и процени њену тачност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</a:rPr>
              <a:t>*</a:t>
            </a:r>
            <a:r>
              <a:rPr lang="en-US" sz="1800" dirty="0" err="1" smtClean="0">
                <a:solidFill>
                  <a:srgbClr val="0070C0"/>
                </a:solidFill>
              </a:rPr>
              <a:t>прилагођено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из</a:t>
            </a:r>
            <a:r>
              <a:rPr lang="en-US" sz="1800" dirty="0" smtClean="0">
                <a:solidFill>
                  <a:srgbClr val="0070C0"/>
                </a:solidFill>
              </a:rPr>
              <a:t> Media and information literacy,  a practical guidebook for trainers</a:t>
            </a:r>
          </a:p>
          <a:p>
            <a:pPr>
              <a:buNone/>
            </a:pPr>
            <a:endParaRPr lang="en-US" sz="4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КВИЗ!</a:t>
            </a:r>
            <a:endParaRPr lang="en-US" dirty="0"/>
          </a:p>
        </p:txBody>
      </p:sp>
      <p:pic>
        <p:nvPicPr>
          <p:cNvPr id="7" name="Picture 2" descr="Fact or Fake concept, Hand flip wood cube change the word, April fools day"/>
          <p:cNvPicPr>
            <a:picLocks noChangeAspect="1" noChangeArrowheads="1"/>
          </p:cNvPicPr>
          <p:nvPr/>
        </p:nvPicPr>
        <p:blipFill>
          <a:blip r:embed="rId2" cstate="print"/>
          <a:srcRect l="11591" t="20740" r="4273" b="5463"/>
          <a:stretch>
            <a:fillRect/>
          </a:stretch>
        </p:blipFill>
        <p:spPr bwMode="auto">
          <a:xfrm>
            <a:off x="4336472" y="2765156"/>
            <a:ext cx="3255818" cy="1903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17964"/>
            <a:ext cx="10972800" cy="4289328"/>
          </a:xfrm>
        </p:spPr>
        <p:txBody>
          <a:bodyPr/>
          <a:lstStyle/>
          <a:p>
            <a:r>
              <a:rPr lang="sr-Cyrl-RS" dirty="0" smtClean="0"/>
              <a:t>Проверити извор!</a:t>
            </a:r>
          </a:p>
          <a:p>
            <a:r>
              <a:rPr lang="sr-Cyrl-RS" dirty="0" smtClean="0"/>
              <a:t>Проверити текст!</a:t>
            </a:r>
          </a:p>
          <a:p>
            <a:r>
              <a:rPr lang="sr-Cyrl-RS" dirty="0" smtClean="0"/>
              <a:t>Пронаћи друге изворе информација!</a:t>
            </a:r>
          </a:p>
          <a:p>
            <a:r>
              <a:rPr lang="sr-Cyrl-RS" dirty="0" smtClean="0"/>
              <a:t>Размислити пре “шеровања”!</a:t>
            </a:r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КРИТЕРИЈУМИ ЗА КРИТИЧКО ВРЕДНОВАЊЕ ИНФОРМАЦИЈА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ПРОВЕРИТИ ИЗВОР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1074</TotalTime>
  <Words>559</Words>
  <Application>Microsoft Office PowerPoint</Application>
  <PresentationFormat>Custom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Дигитална писменост-  образовна компетенција</vt:lpstr>
      <vt:lpstr>ДИГИТАЛНЕ КОМПЕТЕНЦИЈЕ</vt:lpstr>
      <vt:lpstr>МЕДИЈСКА ПИСМЕНОСТ</vt:lpstr>
      <vt:lpstr>КРИТИЧКО МИШЉЕЊЕ се манифестује кроз:</vt:lpstr>
      <vt:lpstr>Важни термини</vt:lpstr>
      <vt:lpstr>КВИЗ!</vt:lpstr>
      <vt:lpstr>КРИТЕРИЈУМИ ЗА КРИТИЧКО ВРЕДНОВАЊЕ ИНФОРМАЦИЈА</vt:lpstr>
      <vt:lpstr>ПРОВЕРИТИ ИЗВОР</vt:lpstr>
      <vt:lpstr>ПРОВЕРИТИ ИЗВОР- одговори на питања</vt:lpstr>
      <vt:lpstr>ПРОВЕРИТИ ТЕКСТ</vt:lpstr>
      <vt:lpstr>ПРОВЕРИТИ ТЕКСТ- одговори на питања:</vt:lpstr>
      <vt:lpstr>ПРОНАЋИ ДРУГЕ ИЗВОРЕ ИНФОРМАЦИЈА</vt:lpstr>
      <vt:lpstr>ПОТРАЖИТИ ДРУГЕ ИЗВОРЕ ИНФОРМАЦИЈА</vt:lpstr>
      <vt:lpstr>И КАД СМО СВЕ ПРОВЕРИЛИ...</vt:lpstr>
      <vt:lpstr>Slide 16</vt:lpstr>
      <vt:lpstr>ИНТЕРНЕТ АЛАТИ ЗА ПРОВЕРУ</vt:lpstr>
      <vt:lpstr>Важно је знати још...</vt:lpstr>
      <vt:lpstr>ЗА КРАЈ... </vt:lpstr>
      <vt:lpstr>УМЕСТО ЗАКЉУЧКА...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38163</dc:creator>
  <cp:lastModifiedBy>Ruzica</cp:lastModifiedBy>
  <cp:revision>55</cp:revision>
  <dcterms:created xsi:type="dcterms:W3CDTF">2020-03-25T20:11:01Z</dcterms:created>
  <dcterms:modified xsi:type="dcterms:W3CDTF">2020-06-19T14:39:53Z</dcterms:modified>
</cp:coreProperties>
</file>