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9" r:id="rId3"/>
    <p:sldId id="302" r:id="rId4"/>
    <p:sldId id="276" r:id="rId5"/>
    <p:sldId id="295" r:id="rId6"/>
    <p:sldId id="278" r:id="rId7"/>
    <p:sldId id="260" r:id="rId8"/>
    <p:sldId id="262" r:id="rId9"/>
    <p:sldId id="263" r:id="rId10"/>
    <p:sldId id="306" r:id="rId11"/>
    <p:sldId id="267" r:id="rId12"/>
    <p:sldId id="300" r:id="rId13"/>
    <p:sldId id="301" r:id="rId14"/>
    <p:sldId id="303" r:id="rId15"/>
    <p:sldId id="304" r:id="rId16"/>
    <p:sldId id="297" r:id="rId17"/>
    <p:sldId id="305" r:id="rId18"/>
    <p:sldId id="290" r:id="rId19"/>
    <p:sldId id="307" r:id="rId20"/>
    <p:sldId id="30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FF09C5-EE04-4235-A49A-ECF76741F78A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3A6A86-1F9B-455D-B853-E9693FB2A0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nanasmag.com/tech/5-besplatnih-drustvenih-igara-za-android/" TargetMode="External"/><Relationship Id="rId3" Type="http://schemas.openxmlformats.org/officeDocument/2006/relationships/hyperlink" Target="https://www.valentinkuleto.com/2015/11/zasto-je-socijalna-interakcija-vazan-faktor-ucenja/" TargetMode="External"/><Relationship Id="rId7" Type="http://schemas.openxmlformats.org/officeDocument/2006/relationships/hyperlink" Target="https://bebo.club/decja-druzenja-korona" TargetMode="External"/><Relationship Id="rId2" Type="http://schemas.openxmlformats.org/officeDocument/2006/relationships/hyperlink" Target="https://pcpress.rs/deca-i-mobilni-telefoni-u-vreme-vanrednog-stanja-kako-postaviti-granic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pn.gov.rs/wp-content/uploads/2015/08/priru%C4%8Dnik-interaktivni.pdf" TargetMode="External"/><Relationship Id="rId5" Type="http://schemas.openxmlformats.org/officeDocument/2006/relationships/hyperlink" Target="http://pspasojevic.blogspot.com/2010/11/blog-post_18.html" TargetMode="External"/><Relationship Id="rId4" Type="http://schemas.openxmlformats.org/officeDocument/2006/relationships/hyperlink" Target="https://sr.wikipedia.org/sr-ec/%D0%A1%D0%BE%D1%86%D0%B8%D1%98%D0%B0%D0%BB%D0%B8%D0%B7%D0%B0%D1%86%D0%B8%D1%98%D0%B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172480" cy="1829761"/>
          </a:xfrm>
        </p:spPr>
        <p:txBody>
          <a:bodyPr>
            <a:normAutofit/>
          </a:bodyPr>
          <a:lstStyle/>
          <a:p>
            <a:r>
              <a:rPr lang="sr-Cyrl-RS" dirty="0" smtClean="0">
                <a:latin typeface="Calibri" pitchFamily="34" charset="0"/>
                <a:cs typeface="Calibri" pitchFamily="34" charset="0"/>
              </a:rPr>
              <a:t>Како се дружити у време пандемије вируса корона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68" y="4143380"/>
            <a:ext cx="4953000" cy="1752600"/>
          </a:xfrm>
        </p:spPr>
        <p:txBody>
          <a:bodyPr/>
          <a:lstStyle/>
          <a:p>
            <a:pPr algn="r"/>
            <a:r>
              <a:rPr lang="sr-Cyrl-RS" smtClean="0">
                <a:latin typeface="Calibri" pitchFamily="34" charset="0"/>
                <a:cs typeface="Calibri" pitchFamily="34" charset="0"/>
              </a:rPr>
              <a:t>Јела Станојевић, педагог</a:t>
            </a:r>
            <a:endParaRPr lang="sr-Cyrl-RS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sr-Cyrl-RS" dirty="0" smtClean="0">
                <a:latin typeface="Calibri" pitchFamily="34" charset="0"/>
                <a:cs typeface="Calibri" pitchFamily="34" charset="0"/>
              </a:rPr>
              <a:t>Техничка школа ГСП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Coronavirus Covid-19.Stay at home Stay safe concept.Little chinese girl wearing mask for protect.show stop hands gesture for stop corona virus outbreak.Coronavirus pandemic virus symptoms.Home school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714620"/>
            <a:ext cx="2779889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irus mixed in the bloo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714752"/>
            <a:ext cx="2647950" cy="170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се променило у време пандемије вируса корона: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u="sng" dirty="0" smtClean="0"/>
              <a:t>У </a:t>
            </a:r>
            <a:r>
              <a:rPr lang="en-US" b="1" u="sng" dirty="0" err="1" smtClean="0"/>
              <a:t>породици</a:t>
            </a:r>
            <a:r>
              <a:rPr lang="en-US" b="1" u="sng" dirty="0" smtClean="0"/>
              <a:t> </a:t>
            </a:r>
            <a:endParaRPr lang="en-US" dirty="0" smtClean="0"/>
          </a:p>
          <a:p>
            <a:pPr marL="457200" indent="-457200">
              <a:buNone/>
            </a:pPr>
            <a:r>
              <a:rPr lang="sr-Cyrl-RS" dirty="0" smtClean="0"/>
              <a:t>1) </a:t>
            </a:r>
            <a:r>
              <a:rPr lang="en-US" dirty="0" err="1" smtClean="0"/>
              <a:t>одржавањ</a:t>
            </a:r>
            <a:r>
              <a:rPr lang="sr-Cyrl-RS" dirty="0" smtClean="0"/>
              <a:t>е</a:t>
            </a:r>
            <a:r>
              <a:rPr lang="en-US" dirty="0" smtClean="0"/>
              <a:t> </a:t>
            </a:r>
            <a:r>
              <a:rPr lang="en-US" dirty="0" err="1" smtClean="0"/>
              <a:t>личне</a:t>
            </a:r>
            <a:r>
              <a:rPr lang="en-US" dirty="0" smtClean="0"/>
              <a:t> </a:t>
            </a:r>
            <a:r>
              <a:rPr lang="en-US" dirty="0" err="1" smtClean="0"/>
              <a:t>хигијене</a:t>
            </a:r>
            <a:r>
              <a:rPr lang="en-US" dirty="0" smtClean="0"/>
              <a:t> и </a:t>
            </a:r>
            <a:r>
              <a:rPr lang="en-US" dirty="0" err="1" smtClean="0"/>
              <a:t>очувања</a:t>
            </a:r>
            <a:r>
              <a:rPr lang="en-US" dirty="0" smtClean="0"/>
              <a:t> </a:t>
            </a:r>
            <a:r>
              <a:rPr lang="en-US" dirty="0" err="1" smtClean="0"/>
              <a:t>здравља</a:t>
            </a:r>
            <a:r>
              <a:rPr lang="en-US" dirty="0" smtClean="0"/>
              <a:t> </a:t>
            </a:r>
            <a:r>
              <a:rPr lang="en-US" dirty="0" err="1" smtClean="0"/>
              <a:t>свих</a:t>
            </a:r>
            <a:r>
              <a:rPr lang="en-US" dirty="0" smtClean="0"/>
              <a:t> </a:t>
            </a:r>
            <a:r>
              <a:rPr lang="en-US" dirty="0" err="1" smtClean="0"/>
              <a:t>укућана</a:t>
            </a:r>
            <a:r>
              <a:rPr lang="en-US" dirty="0" smtClean="0"/>
              <a:t>;  </a:t>
            </a:r>
            <a:endParaRPr lang="sr-Cyrl-RS" dirty="0" smtClean="0"/>
          </a:p>
          <a:p>
            <a:pPr marL="457200" indent="-457200">
              <a:buNone/>
            </a:pPr>
            <a:r>
              <a:rPr lang="en-US" dirty="0" smtClean="0"/>
              <a:t>2) </a:t>
            </a:r>
            <a:r>
              <a:rPr lang="en-US" dirty="0" err="1" smtClean="0"/>
              <a:t>одржавање</a:t>
            </a:r>
            <a:r>
              <a:rPr lang="en-US" dirty="0" smtClean="0"/>
              <a:t> </a:t>
            </a:r>
            <a:r>
              <a:rPr lang="en-US" dirty="0" err="1" smtClean="0"/>
              <a:t>хигијене</a:t>
            </a:r>
            <a:r>
              <a:rPr lang="en-US" dirty="0" smtClean="0"/>
              <a:t> </a:t>
            </a:r>
            <a:r>
              <a:rPr lang="en-US" dirty="0" err="1" smtClean="0"/>
              <a:t>радних</a:t>
            </a:r>
            <a:r>
              <a:rPr lang="en-US" dirty="0" smtClean="0"/>
              <a:t> </a:t>
            </a:r>
            <a:r>
              <a:rPr lang="en-US" dirty="0" err="1" smtClean="0"/>
              <a:t>површина</a:t>
            </a:r>
            <a:r>
              <a:rPr lang="en-US" dirty="0" smtClean="0"/>
              <a:t> и  </a:t>
            </a:r>
            <a:r>
              <a:rPr lang="en-US" dirty="0" err="1" smtClean="0"/>
              <a:t>уређаја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користе</a:t>
            </a:r>
            <a:r>
              <a:rPr lang="en-US" dirty="0" smtClean="0"/>
              <a:t>;   </a:t>
            </a:r>
            <a:endParaRPr lang="sr-Cyrl-RS" dirty="0" smtClean="0"/>
          </a:p>
          <a:p>
            <a:pPr marL="457200" indent="-45720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распоред</a:t>
            </a:r>
            <a:r>
              <a:rPr lang="en-US" dirty="0" smtClean="0"/>
              <a:t> </a:t>
            </a:r>
            <a:r>
              <a:rPr lang="en-US" dirty="0" err="1" smtClean="0"/>
              <a:t>дневних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укућана</a:t>
            </a:r>
            <a:endParaRPr lang="sr-Cyrl-RS" dirty="0" smtClean="0"/>
          </a:p>
          <a:p>
            <a:pPr marL="457200" indent="-457200">
              <a:buNone/>
            </a:pPr>
            <a:r>
              <a:rPr lang="en-US" dirty="0" smtClean="0"/>
              <a:t>4) </a:t>
            </a:r>
            <a:r>
              <a:rPr lang="en-US" dirty="0" err="1" smtClean="0"/>
              <a:t>распоред</a:t>
            </a:r>
            <a:r>
              <a:rPr lang="en-US" dirty="0" smtClean="0"/>
              <a:t> </a:t>
            </a:r>
            <a:r>
              <a:rPr lang="en-US" dirty="0" err="1" smtClean="0"/>
              <a:t>рада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рачунару</a:t>
            </a:r>
            <a:endParaRPr lang="sr-Cyrl-RS" dirty="0" smtClean="0"/>
          </a:p>
          <a:p>
            <a:pPr marL="457200" indent="-457200">
              <a:buNone/>
            </a:pPr>
            <a:r>
              <a:rPr lang="en-US" dirty="0" smtClean="0"/>
              <a:t>5) </a:t>
            </a:r>
            <a:r>
              <a:rPr lang="en-US" dirty="0" err="1" smtClean="0"/>
              <a:t>усвајање</a:t>
            </a:r>
            <a:r>
              <a:rPr lang="en-US" dirty="0" smtClean="0"/>
              <a:t> и </a:t>
            </a:r>
            <a:r>
              <a:rPr lang="en-US" dirty="0" err="1" smtClean="0"/>
              <a:t>развијање</a:t>
            </a:r>
            <a:r>
              <a:rPr lang="en-US" dirty="0" smtClean="0"/>
              <a:t> </a:t>
            </a:r>
            <a:r>
              <a:rPr lang="en-US" dirty="0" err="1" smtClean="0"/>
              <a:t>обавеза</a:t>
            </a:r>
            <a:r>
              <a:rPr lang="en-US" dirty="0" smtClean="0"/>
              <a:t>, </a:t>
            </a:r>
            <a:r>
              <a:rPr lang="en-US" dirty="0" err="1" smtClean="0"/>
              <a:t>права</a:t>
            </a:r>
            <a:r>
              <a:rPr lang="en-US" dirty="0" smtClean="0"/>
              <a:t> и </a:t>
            </a:r>
            <a:r>
              <a:rPr lang="en-US" dirty="0" err="1" smtClean="0"/>
              <a:t>одговорности</a:t>
            </a:r>
            <a:r>
              <a:rPr lang="en-US" dirty="0" smtClean="0"/>
              <a:t> </a:t>
            </a:r>
            <a:r>
              <a:rPr lang="en-US" dirty="0" err="1" smtClean="0"/>
              <a:t>укућана</a:t>
            </a:r>
            <a:r>
              <a:rPr lang="en-US" dirty="0" smtClean="0"/>
              <a:t>. </a:t>
            </a:r>
            <a:endParaRPr lang="sr-Cyrl-RS" dirty="0" smtClean="0"/>
          </a:p>
          <a:p>
            <a:pPr marL="457200" indent="-457200">
              <a:buNone/>
            </a:pPr>
            <a:endParaRPr lang="sr-Cyrl-RS" dirty="0" smtClean="0"/>
          </a:p>
          <a:p>
            <a:pPr marL="457200" indent="-457200">
              <a:buNone/>
            </a:pPr>
            <a:r>
              <a:rPr lang="en-US" b="1" u="sng" dirty="0" smtClean="0"/>
              <a:t>У </a:t>
            </a:r>
            <a:r>
              <a:rPr lang="en-US" b="1" u="sng" dirty="0" err="1" smtClean="0"/>
              <a:t>школи</a:t>
            </a:r>
            <a:r>
              <a:rPr lang="en-US" b="1" u="sng" dirty="0" smtClean="0"/>
              <a:t> </a:t>
            </a:r>
            <a:endParaRPr lang="en-US" dirty="0" smtClean="0"/>
          </a:p>
          <a:p>
            <a:pPr marL="457200" indent="-457200">
              <a:buNone/>
            </a:pPr>
            <a:r>
              <a:rPr lang="sr-Cyrl-RS" dirty="0" smtClean="0"/>
              <a:t>1) одвија се онлајн настава </a:t>
            </a:r>
          </a:p>
          <a:p>
            <a:pPr marL="457200" indent="-457200">
              <a:buNone/>
            </a:pPr>
            <a:r>
              <a:rPr lang="sr-Cyrl-RS" dirty="0" smtClean="0"/>
              <a:t>2) </a:t>
            </a:r>
            <a:r>
              <a:rPr lang="en-US" dirty="0" err="1" smtClean="0"/>
              <a:t>дру</a:t>
            </a:r>
            <a:r>
              <a:rPr lang="sr-Cyrl-RS" dirty="0" smtClean="0"/>
              <a:t>г</a:t>
            </a:r>
            <a:r>
              <a:rPr lang="en-US" dirty="0" err="1" smtClean="0"/>
              <a:t>ачија</a:t>
            </a:r>
            <a:r>
              <a:rPr lang="en-US" dirty="0" smtClean="0"/>
              <a:t> </a:t>
            </a:r>
            <a:r>
              <a:rPr lang="en-US" dirty="0" err="1" smtClean="0"/>
              <a:t>интеракција</a:t>
            </a:r>
            <a:r>
              <a:rPr lang="en-US" dirty="0" smtClean="0"/>
              <a:t> </a:t>
            </a:r>
            <a:r>
              <a:rPr lang="en-US" dirty="0" err="1" smtClean="0"/>
              <a:t>наставник</a:t>
            </a:r>
            <a:r>
              <a:rPr lang="en-US" dirty="0" smtClean="0"/>
              <a:t>- </a:t>
            </a:r>
            <a:r>
              <a:rPr lang="en-US" dirty="0" err="1" smtClean="0"/>
              <a:t>ученик</a:t>
            </a:r>
            <a:r>
              <a:rPr lang="en-US" dirty="0" smtClean="0"/>
              <a:t>. </a:t>
            </a:r>
            <a:endParaRPr lang="sr-Cyrl-RS" dirty="0" smtClean="0"/>
          </a:p>
          <a:p>
            <a:endParaRPr lang="sr-Cyrl-RS" b="1" dirty="0" smtClean="0"/>
          </a:p>
          <a:p>
            <a:pPr>
              <a:buNone/>
            </a:pPr>
            <a:r>
              <a:rPr lang="en-US" b="1" u="sng" dirty="0" err="1" smtClean="0"/>
              <a:t>Вршњаци</a:t>
            </a:r>
            <a:r>
              <a:rPr lang="en-US" b="1" u="sng" dirty="0" smtClean="0"/>
              <a:t> </a:t>
            </a:r>
            <a:r>
              <a:rPr lang="sr-Cyrl-RS" b="1" u="sng" dirty="0" smtClean="0"/>
              <a:t> и вршњачка интеракција </a:t>
            </a:r>
            <a:endParaRPr lang="en-US" dirty="0" smtClean="0"/>
          </a:p>
          <a:p>
            <a:pPr>
              <a:buNone/>
            </a:pPr>
            <a:r>
              <a:rPr lang="sr-Cyrl-RS" dirty="0" smtClean="0"/>
              <a:t>Вршњачка интеракције прилагођена насталој ситуацији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/>
          </a:bodyPr>
          <a:lstStyle/>
          <a:p>
            <a:r>
              <a:rPr lang="sr-Cyrl-RS" sz="3100" b="1" dirty="0" smtClean="0">
                <a:latin typeface="Calibri" pitchFamily="34" charset="0"/>
                <a:cs typeface="Calibri" pitchFamily="34" charset="0"/>
              </a:rPr>
              <a:t>Како се дружити у време пандемије вируса корона</a:t>
            </a:r>
            <a:r>
              <a:rPr lang="sr-Cyrl-R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dirty="0" smtClean="0"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pic>
        <p:nvPicPr>
          <p:cNvPr id="6" name="Picture 2" descr="Cloud computing touchscreen interfac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2071702" cy="1707447"/>
          </a:xfrm>
          <a:prstGeom prst="rect">
            <a:avLst/>
          </a:prstGeom>
          <a:noFill/>
        </p:spPr>
      </p:pic>
      <p:pic>
        <p:nvPicPr>
          <p:cNvPr id="7" name="Content Placeholder 3" descr="Image of happy woman using laptop while sitting at cafe. Young african american woman sitting in a coffee shop and working on laptop.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285992"/>
            <a:ext cx="2428892" cy="162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ocial networking service concept. Streaming video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429132"/>
            <a:ext cx="3214710" cy="2000264"/>
          </a:xfrm>
          <a:prstGeom prst="rect">
            <a:avLst/>
          </a:prstGeom>
          <a:noFill/>
        </p:spPr>
      </p:pic>
      <p:pic>
        <p:nvPicPr>
          <p:cNvPr id="9" name="Picture 8" descr="Mom and Asian little child girl is wearing medical face masks to protect themselves from pollution Coronavirus flu virus, New coronavirus 2019-nCoV from China, Empty space isolated on blu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429132"/>
            <a:ext cx="2500330" cy="19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1532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Дружење кроз  онлајн  наставу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 fontScale="55000" lnSpcReduction="20000"/>
          </a:bodyPr>
          <a:lstStyle/>
          <a:p>
            <a:endParaRPr lang="sr-Cyrl-RS" b="1" dirty="0" smtClean="0"/>
          </a:p>
          <a:p>
            <a:pPr lvl="0" fontAlgn="base"/>
            <a:r>
              <a:rPr lang="en-US" sz="3800" dirty="0" err="1" smtClean="0"/>
              <a:t>Путем</a:t>
            </a:r>
            <a:r>
              <a:rPr lang="en-US" sz="3800" dirty="0" smtClean="0"/>
              <a:t> </a:t>
            </a:r>
            <a:r>
              <a:rPr lang="en-US" sz="3800" dirty="0" err="1" smtClean="0"/>
              <a:t>друштвених</a:t>
            </a:r>
            <a:r>
              <a:rPr lang="en-US" sz="3800" dirty="0" smtClean="0"/>
              <a:t> </a:t>
            </a:r>
            <a:r>
              <a:rPr lang="en-US" sz="3800" dirty="0" err="1" smtClean="0"/>
              <a:t>мрежа</a:t>
            </a:r>
            <a:r>
              <a:rPr lang="en-US" sz="3800" dirty="0" smtClean="0"/>
              <a:t> </a:t>
            </a:r>
            <a:r>
              <a:rPr lang="en-US" sz="3800" dirty="0" err="1" smtClean="0"/>
              <a:t>Viber</a:t>
            </a:r>
            <a:r>
              <a:rPr lang="en-US" sz="3800" dirty="0" smtClean="0"/>
              <a:t>, </a:t>
            </a:r>
            <a:r>
              <a:rPr lang="en-US" sz="3800" dirty="0" err="1" smtClean="0"/>
              <a:t>Instagram</a:t>
            </a:r>
            <a:r>
              <a:rPr lang="en-US" sz="3800" dirty="0" smtClean="0"/>
              <a:t>, </a:t>
            </a:r>
            <a:r>
              <a:rPr lang="en-US" sz="3800" dirty="0" err="1" smtClean="0"/>
              <a:t>Facebook</a:t>
            </a:r>
            <a:r>
              <a:rPr lang="en-US" sz="3800" dirty="0" smtClean="0"/>
              <a:t>, </a:t>
            </a:r>
            <a:r>
              <a:rPr lang="en-US" sz="3800" dirty="0" err="1" smtClean="0"/>
              <a:t>TikTok</a:t>
            </a:r>
            <a:r>
              <a:rPr lang="en-US" sz="3800" dirty="0" smtClean="0"/>
              <a:t>, </a:t>
            </a:r>
            <a:r>
              <a:rPr lang="en-US" sz="3800" dirty="0" err="1" smtClean="0"/>
              <a:t>WhatsApp</a:t>
            </a:r>
            <a:r>
              <a:rPr lang="en-US" sz="3800" dirty="0" smtClean="0"/>
              <a:t> </a:t>
            </a:r>
            <a:r>
              <a:rPr lang="sr-Cyrl-RS" sz="3800" dirty="0" smtClean="0"/>
              <a:t> </a:t>
            </a:r>
            <a:r>
              <a:rPr lang="en-US" sz="3800" dirty="0" err="1" smtClean="0"/>
              <a:t>дружење</a:t>
            </a:r>
            <a:r>
              <a:rPr lang="en-US" sz="3800" dirty="0" smtClean="0"/>
              <a:t> </a:t>
            </a:r>
            <a:r>
              <a:rPr lang="en-US" sz="3800" dirty="0" err="1" smtClean="0"/>
              <a:t>се</a:t>
            </a:r>
            <a:r>
              <a:rPr lang="en-US" sz="3800" dirty="0" smtClean="0"/>
              <a:t> </a:t>
            </a:r>
            <a:r>
              <a:rPr lang="en-US" sz="3800" dirty="0" err="1" smtClean="0"/>
              <a:t>одвија</a:t>
            </a:r>
            <a:r>
              <a:rPr lang="en-US" sz="3800" dirty="0" smtClean="0"/>
              <a:t> </a:t>
            </a:r>
            <a:r>
              <a:rPr lang="en-US" sz="3800" dirty="0" err="1" smtClean="0"/>
              <a:t>кроз</a:t>
            </a:r>
            <a:r>
              <a:rPr lang="en-US" sz="3800" dirty="0" smtClean="0"/>
              <a:t> </a:t>
            </a:r>
            <a:r>
              <a:rPr lang="sr-Cyrl-RS" sz="3800" dirty="0" smtClean="0"/>
              <a:t>заједничку </a:t>
            </a:r>
            <a:r>
              <a:rPr lang="en-US" sz="3800" dirty="0" smtClean="0"/>
              <a:t> </a:t>
            </a:r>
            <a:r>
              <a:rPr lang="en-US" sz="3800" dirty="0" err="1" smtClean="0"/>
              <a:t>изр</a:t>
            </a:r>
            <a:r>
              <a:rPr lang="sr-Cyrl-RS" sz="3800" dirty="0" smtClean="0"/>
              <a:t>а</a:t>
            </a:r>
            <a:r>
              <a:rPr lang="en-US" sz="3800" dirty="0" smtClean="0"/>
              <a:t>д</a:t>
            </a:r>
            <a:r>
              <a:rPr lang="sr-Cyrl-RS" sz="3800" dirty="0" smtClean="0"/>
              <a:t>у</a:t>
            </a:r>
            <a:r>
              <a:rPr lang="en-US" sz="3800" dirty="0" smtClean="0"/>
              <a:t> </a:t>
            </a:r>
            <a:r>
              <a:rPr lang="en-US" sz="3800" dirty="0" err="1" smtClean="0"/>
              <a:t>теста</a:t>
            </a:r>
            <a:r>
              <a:rPr lang="en-US" sz="3800" dirty="0" smtClean="0"/>
              <a:t>, </a:t>
            </a:r>
            <a:r>
              <a:rPr lang="en-US" sz="3800" dirty="0" err="1" smtClean="0"/>
              <a:t>квиза</a:t>
            </a:r>
            <a:r>
              <a:rPr lang="sr-Cyrl-RS" sz="3800" dirty="0" smtClean="0"/>
              <a:t> и </a:t>
            </a:r>
            <a:r>
              <a:rPr lang="en-US" sz="3800" dirty="0" smtClean="0"/>
              <a:t> </a:t>
            </a:r>
            <a:r>
              <a:rPr lang="en-US" sz="3800" dirty="0" err="1" smtClean="0"/>
              <a:t>домаћ</a:t>
            </a:r>
            <a:r>
              <a:rPr lang="sr-Cyrl-RS" sz="3800" dirty="0" smtClean="0"/>
              <a:t>их</a:t>
            </a:r>
            <a:r>
              <a:rPr lang="en-US" sz="3800" dirty="0" smtClean="0"/>
              <a:t> </a:t>
            </a:r>
            <a:r>
              <a:rPr lang="en-US" sz="3800" dirty="0" err="1" smtClean="0"/>
              <a:t>задат</a:t>
            </a:r>
            <a:r>
              <a:rPr lang="sr-Cyrl-RS" sz="3800" dirty="0" smtClean="0"/>
              <a:t>а</a:t>
            </a:r>
            <a:r>
              <a:rPr lang="en-US" sz="3800" dirty="0" smtClean="0"/>
              <a:t>к</a:t>
            </a:r>
            <a:r>
              <a:rPr lang="sr-Cyrl-RS" sz="3800" dirty="0" smtClean="0"/>
              <a:t>а</a:t>
            </a:r>
            <a:r>
              <a:rPr lang="en-US" sz="3800" dirty="0" smtClean="0"/>
              <a:t>. </a:t>
            </a:r>
          </a:p>
          <a:p>
            <a:pPr lvl="0" fontAlgn="base"/>
            <a:r>
              <a:rPr lang="en-US" sz="3800" dirty="0" err="1" smtClean="0"/>
              <a:t>Едукативно</a:t>
            </a:r>
            <a:r>
              <a:rPr lang="en-US" sz="3800" dirty="0" smtClean="0"/>
              <a:t> </a:t>
            </a:r>
            <a:r>
              <a:rPr lang="en-US" sz="3800" dirty="0" err="1" smtClean="0"/>
              <a:t>дружење</a:t>
            </a:r>
            <a:r>
              <a:rPr lang="en-US" sz="3800" dirty="0" smtClean="0"/>
              <a:t> </a:t>
            </a:r>
            <a:r>
              <a:rPr lang="sr-Cyrl-RS" sz="3800" dirty="0" smtClean="0"/>
              <a:t>- </a:t>
            </a:r>
            <a:r>
              <a:rPr lang="en-US" sz="3800" dirty="0" err="1" smtClean="0"/>
              <a:t>анализ</a:t>
            </a:r>
            <a:r>
              <a:rPr lang="sr-Cyrl-RS" sz="3800" dirty="0" smtClean="0"/>
              <a:t>а</a:t>
            </a:r>
            <a:r>
              <a:rPr lang="en-US" sz="3800" dirty="0" smtClean="0"/>
              <a:t> </a:t>
            </a:r>
            <a:r>
              <a:rPr lang="en-US" sz="3800" dirty="0" err="1" smtClean="0"/>
              <a:t>песм</a:t>
            </a:r>
            <a:r>
              <a:rPr lang="sr-Cyrl-RS" sz="3800" dirty="0" smtClean="0"/>
              <a:t>е </a:t>
            </a:r>
            <a:r>
              <a:rPr lang="en-US" sz="3800" dirty="0" err="1" smtClean="0"/>
              <a:t>или</a:t>
            </a:r>
            <a:r>
              <a:rPr lang="en-US" sz="3800" dirty="0" smtClean="0"/>
              <a:t>  </a:t>
            </a:r>
            <a:r>
              <a:rPr lang="en-US" sz="3800" dirty="0" err="1" smtClean="0"/>
              <a:t>пи</a:t>
            </a:r>
            <a:r>
              <a:rPr lang="sr-Cyrl-RS" sz="3800" dirty="0" smtClean="0"/>
              <a:t>сање</a:t>
            </a:r>
            <a:r>
              <a:rPr lang="en-US" sz="3800" dirty="0" smtClean="0"/>
              <a:t> </a:t>
            </a:r>
            <a:r>
              <a:rPr lang="en-US" sz="3800" dirty="0" err="1" smtClean="0"/>
              <a:t>есеја</a:t>
            </a:r>
            <a:r>
              <a:rPr lang="en-US" sz="3800" dirty="0" smtClean="0"/>
              <a:t> </a:t>
            </a:r>
            <a:r>
              <a:rPr lang="en-US" sz="3800" dirty="0" err="1" smtClean="0"/>
              <a:t>на</a:t>
            </a:r>
            <a:r>
              <a:rPr lang="en-US" sz="3800" dirty="0" smtClean="0"/>
              <a:t> </a:t>
            </a:r>
            <a:r>
              <a:rPr lang="en-US" sz="3800" dirty="0" err="1" smtClean="0"/>
              <a:t>основу</a:t>
            </a:r>
            <a:r>
              <a:rPr lang="en-US" sz="3800" dirty="0" smtClean="0"/>
              <a:t> </a:t>
            </a:r>
            <a:r>
              <a:rPr lang="en-US" sz="3800" dirty="0" err="1" smtClean="0"/>
              <a:t>одгледаног</a:t>
            </a:r>
            <a:r>
              <a:rPr lang="en-US" sz="3800" dirty="0" smtClean="0"/>
              <a:t> </a:t>
            </a:r>
            <a:r>
              <a:rPr lang="en-US" sz="3800" dirty="0" err="1" smtClean="0"/>
              <a:t>филма</a:t>
            </a:r>
            <a:r>
              <a:rPr lang="en-US" sz="3800" dirty="0" smtClean="0"/>
              <a:t> у </a:t>
            </a:r>
            <a:r>
              <a:rPr lang="en-US" sz="3800" dirty="0" err="1" smtClean="0"/>
              <a:t>вези</a:t>
            </a:r>
            <a:r>
              <a:rPr lang="en-US" sz="3800" dirty="0" smtClean="0"/>
              <a:t> </a:t>
            </a:r>
            <a:r>
              <a:rPr lang="en-US" sz="3800" dirty="0" err="1" smtClean="0"/>
              <a:t>наставног</a:t>
            </a:r>
            <a:r>
              <a:rPr lang="en-US" sz="3800" dirty="0" smtClean="0"/>
              <a:t> </a:t>
            </a:r>
            <a:r>
              <a:rPr lang="en-US" sz="3800" dirty="0" err="1" smtClean="0"/>
              <a:t>градива</a:t>
            </a:r>
            <a:r>
              <a:rPr lang="en-US" sz="3800" dirty="0" smtClean="0"/>
              <a:t> </a:t>
            </a:r>
            <a:r>
              <a:rPr lang="en-US" sz="3800" dirty="0" err="1" smtClean="0"/>
              <a:t>или</a:t>
            </a:r>
            <a:r>
              <a:rPr lang="en-US" sz="3800" dirty="0" smtClean="0"/>
              <a:t> </a:t>
            </a:r>
            <a:r>
              <a:rPr lang="en-US" sz="3800" dirty="0" err="1" smtClean="0"/>
              <a:t>прочитане</a:t>
            </a:r>
            <a:r>
              <a:rPr lang="en-US" sz="3800" dirty="0" smtClean="0"/>
              <a:t> </a:t>
            </a:r>
            <a:r>
              <a:rPr lang="en-US" sz="3800" dirty="0" err="1" smtClean="0"/>
              <a:t>лектире</a:t>
            </a:r>
            <a:r>
              <a:rPr lang="en-US" sz="3800" dirty="0" smtClean="0"/>
              <a:t> </a:t>
            </a:r>
          </a:p>
          <a:p>
            <a:pPr lvl="0" fontAlgn="base"/>
            <a:r>
              <a:rPr lang="en-US" sz="3800" dirty="0" err="1" smtClean="0"/>
              <a:t>Дружење</a:t>
            </a:r>
            <a:r>
              <a:rPr lang="en-US" sz="3800" dirty="0" smtClean="0"/>
              <a:t> </a:t>
            </a:r>
            <a:r>
              <a:rPr lang="en-US" sz="3800" dirty="0" err="1" smtClean="0"/>
              <a:t>путем</a:t>
            </a:r>
            <a:r>
              <a:rPr lang="en-US" sz="3800" dirty="0" smtClean="0"/>
              <a:t> </a:t>
            </a:r>
            <a:r>
              <a:rPr lang="en-US" sz="3800" dirty="0" err="1" smtClean="0"/>
              <a:t>друштвених</a:t>
            </a:r>
            <a:r>
              <a:rPr lang="en-US" sz="3800" dirty="0" smtClean="0"/>
              <a:t> </a:t>
            </a:r>
            <a:r>
              <a:rPr lang="en-US" sz="3800" dirty="0" err="1" smtClean="0"/>
              <a:t>мрежа</a:t>
            </a:r>
            <a:r>
              <a:rPr lang="en-US" sz="3800" dirty="0" smtClean="0"/>
              <a:t>  </a:t>
            </a:r>
            <a:r>
              <a:rPr lang="en-US" sz="3800" dirty="0" err="1" smtClean="0"/>
              <a:t>кроз</a:t>
            </a:r>
            <a:r>
              <a:rPr lang="en-US" sz="3800" dirty="0" smtClean="0"/>
              <a:t>  </a:t>
            </a:r>
            <a:r>
              <a:rPr lang="en-US" sz="3800" dirty="0" err="1" smtClean="0"/>
              <a:t>изражавање</a:t>
            </a:r>
            <a:r>
              <a:rPr lang="en-US" sz="3800" dirty="0" smtClean="0"/>
              <a:t> </a:t>
            </a:r>
            <a:r>
              <a:rPr lang="en-US" sz="3800" dirty="0" err="1" smtClean="0"/>
              <a:t>креативности</a:t>
            </a:r>
            <a:r>
              <a:rPr lang="en-US" sz="3800" dirty="0" smtClean="0"/>
              <a:t>: </a:t>
            </a:r>
            <a:r>
              <a:rPr lang="en-US" sz="3800" dirty="0" err="1" smtClean="0"/>
              <a:t>сликање</a:t>
            </a:r>
            <a:r>
              <a:rPr lang="en-US" sz="3800" dirty="0" smtClean="0"/>
              <a:t>, </a:t>
            </a:r>
            <a:r>
              <a:rPr lang="en-US" sz="3800" dirty="0" err="1" smtClean="0"/>
              <a:t>цртање</a:t>
            </a:r>
            <a:r>
              <a:rPr lang="sr-Cyrl-RS" sz="3800" dirty="0" smtClean="0"/>
              <a:t>, фотографисање</a:t>
            </a:r>
            <a:r>
              <a:rPr lang="en-US" sz="3800" dirty="0" smtClean="0"/>
              <a:t>  </a:t>
            </a:r>
            <a:r>
              <a:rPr lang="en-US" sz="3800" dirty="0" err="1" smtClean="0"/>
              <a:t>након</a:t>
            </a:r>
            <a:r>
              <a:rPr lang="en-US" sz="3800" dirty="0" smtClean="0"/>
              <a:t> </a:t>
            </a:r>
            <a:r>
              <a:rPr lang="en-US" sz="3800" dirty="0" err="1" smtClean="0"/>
              <a:t>поставке</a:t>
            </a:r>
            <a:r>
              <a:rPr lang="en-US" sz="3800" dirty="0" smtClean="0"/>
              <a:t> </a:t>
            </a:r>
            <a:r>
              <a:rPr lang="en-US" sz="3800" dirty="0" err="1" smtClean="0"/>
              <a:t>истих</a:t>
            </a:r>
            <a:r>
              <a:rPr lang="en-US" sz="3800" dirty="0" smtClean="0"/>
              <a:t>, </a:t>
            </a:r>
            <a:r>
              <a:rPr lang="en-US" sz="3800" dirty="0" err="1" smtClean="0"/>
              <a:t>четују</a:t>
            </a:r>
            <a:r>
              <a:rPr lang="en-US" sz="3800" dirty="0" smtClean="0"/>
              <a:t>, </a:t>
            </a:r>
            <a:r>
              <a:rPr lang="en-US" sz="3800" dirty="0" err="1" smtClean="0"/>
              <a:t>лајкују</a:t>
            </a:r>
            <a:r>
              <a:rPr lang="en-US" sz="3800" dirty="0" smtClean="0"/>
              <a:t> </a:t>
            </a:r>
            <a:r>
              <a:rPr lang="en-US" sz="3800" dirty="0" err="1" smtClean="0"/>
              <a:t>постављен</a:t>
            </a:r>
            <a:r>
              <a:rPr lang="en-US" sz="3800" dirty="0" smtClean="0"/>
              <a:t> </a:t>
            </a:r>
            <a:r>
              <a:rPr lang="en-US" sz="3800" dirty="0" err="1" smtClean="0"/>
              <a:t>садржај</a:t>
            </a:r>
            <a:endParaRPr lang="en-US" sz="3800" dirty="0" smtClean="0"/>
          </a:p>
          <a:p>
            <a:pPr lvl="0"/>
            <a:r>
              <a:rPr lang="en-US" sz="3800" dirty="0" err="1" smtClean="0"/>
              <a:t>Дружење</a:t>
            </a:r>
            <a:r>
              <a:rPr lang="en-US" sz="3800" dirty="0" smtClean="0"/>
              <a:t> </a:t>
            </a:r>
            <a:r>
              <a:rPr lang="en-US" sz="3800" dirty="0" err="1" smtClean="0"/>
              <a:t>се</a:t>
            </a:r>
            <a:r>
              <a:rPr lang="en-US" sz="3800" dirty="0" smtClean="0"/>
              <a:t> </a:t>
            </a:r>
            <a:r>
              <a:rPr lang="en-US" sz="3800" dirty="0" err="1" smtClean="0"/>
              <a:t>одвија</a:t>
            </a:r>
            <a:r>
              <a:rPr lang="en-US" sz="3800" dirty="0" smtClean="0"/>
              <a:t> </a:t>
            </a:r>
            <a:r>
              <a:rPr lang="en-US" sz="3800" dirty="0" err="1" smtClean="0"/>
              <a:t>након</a:t>
            </a:r>
            <a:r>
              <a:rPr lang="en-US" sz="3800" dirty="0" smtClean="0"/>
              <a:t> </a:t>
            </a:r>
            <a:r>
              <a:rPr lang="en-US" sz="3800" dirty="0" err="1" smtClean="0"/>
              <a:t>пријаве</a:t>
            </a:r>
            <a:r>
              <a:rPr lang="en-US" sz="3800" dirty="0" smtClean="0"/>
              <a:t> </a:t>
            </a:r>
            <a:r>
              <a:rPr lang="en-US" sz="3800" dirty="0" err="1" smtClean="0"/>
              <a:t>на</a:t>
            </a:r>
            <a:r>
              <a:rPr lang="en-US" sz="3800" dirty="0" smtClean="0"/>
              <a:t> </a:t>
            </a:r>
            <a:r>
              <a:rPr lang="en-US" sz="3800" dirty="0" err="1" smtClean="0"/>
              <a:t>неки</a:t>
            </a:r>
            <a:r>
              <a:rPr lang="en-US" sz="3800" dirty="0" smtClean="0"/>
              <a:t>  </a:t>
            </a:r>
            <a:r>
              <a:rPr lang="en-US" sz="3800" dirty="0" err="1" smtClean="0"/>
              <a:t>бесплатни</a:t>
            </a:r>
            <a:r>
              <a:rPr lang="en-US" sz="3800" dirty="0" smtClean="0"/>
              <a:t> </a:t>
            </a:r>
            <a:r>
              <a:rPr lang="sr-Cyrl-RS" sz="3800" dirty="0" smtClean="0"/>
              <a:t>курс </a:t>
            </a:r>
            <a:r>
              <a:rPr lang="en-US" sz="3800" dirty="0" smtClean="0"/>
              <a:t> </a:t>
            </a:r>
            <a:r>
              <a:rPr lang="sr-Cyrl-RS" sz="3800" dirty="0" smtClean="0"/>
              <a:t>из</a:t>
            </a:r>
            <a:r>
              <a:rPr lang="en-US" sz="3800" dirty="0" smtClean="0"/>
              <a:t> </a:t>
            </a:r>
            <a:r>
              <a:rPr lang="en-US" sz="3800" dirty="0" err="1" smtClean="0"/>
              <a:t>програмирањ</a:t>
            </a:r>
            <a:r>
              <a:rPr lang="sr-Cyrl-RS" sz="3800" dirty="0" smtClean="0"/>
              <a:t>а</a:t>
            </a:r>
            <a:r>
              <a:rPr lang="en-US" sz="3800" dirty="0" smtClean="0"/>
              <a:t> </a:t>
            </a:r>
            <a:r>
              <a:rPr lang="en-US" sz="3800" dirty="0" err="1" smtClean="0"/>
              <a:t>или</a:t>
            </a:r>
            <a:r>
              <a:rPr lang="en-US" sz="3800" dirty="0" smtClean="0"/>
              <a:t> </a:t>
            </a:r>
            <a:r>
              <a:rPr lang="en-US" sz="3800" dirty="0" err="1" smtClean="0"/>
              <a:t>учење</a:t>
            </a:r>
            <a:r>
              <a:rPr lang="en-US" sz="3800" dirty="0" smtClean="0"/>
              <a:t> </a:t>
            </a:r>
            <a:r>
              <a:rPr lang="en-US" sz="3800" dirty="0" err="1" smtClean="0"/>
              <a:t>страног</a:t>
            </a:r>
            <a:r>
              <a:rPr lang="en-US" sz="3800" dirty="0" smtClean="0"/>
              <a:t> </a:t>
            </a:r>
            <a:r>
              <a:rPr lang="en-US" sz="3800" dirty="0" err="1" smtClean="0"/>
              <a:t>језика</a:t>
            </a:r>
            <a:endParaRPr lang="en-US" sz="3800" dirty="0" smtClean="0"/>
          </a:p>
          <a:p>
            <a:pPr lvl="0"/>
            <a:r>
              <a:rPr lang="en-US" sz="3800" dirty="0" err="1" smtClean="0"/>
              <a:t>Дружење</a:t>
            </a:r>
            <a:r>
              <a:rPr lang="en-US" sz="3800" dirty="0" smtClean="0"/>
              <a:t> </a:t>
            </a:r>
            <a:r>
              <a:rPr lang="en-US" sz="3800" dirty="0" err="1" smtClean="0"/>
              <a:t>се</a:t>
            </a:r>
            <a:r>
              <a:rPr lang="en-US" sz="3800" dirty="0" smtClean="0"/>
              <a:t> </a:t>
            </a:r>
            <a:r>
              <a:rPr lang="en-US" sz="3800" dirty="0" err="1" smtClean="0"/>
              <a:t>може</a:t>
            </a:r>
            <a:r>
              <a:rPr lang="en-US" sz="3800" dirty="0" smtClean="0"/>
              <a:t> </a:t>
            </a:r>
            <a:r>
              <a:rPr lang="en-US" sz="3800" dirty="0" err="1" smtClean="0"/>
              <a:t>орган</a:t>
            </a:r>
            <a:r>
              <a:rPr lang="sr-Cyrl-RS" sz="3800" dirty="0" smtClean="0"/>
              <a:t>и</a:t>
            </a:r>
            <a:r>
              <a:rPr lang="en-US" sz="3800" dirty="0" err="1" smtClean="0"/>
              <a:t>зовати</a:t>
            </a:r>
            <a:r>
              <a:rPr lang="en-US" sz="3800" dirty="0" smtClean="0"/>
              <a:t> и </a:t>
            </a:r>
            <a:r>
              <a:rPr lang="en-US" sz="3800" dirty="0" err="1" smtClean="0"/>
              <a:t>кроз</a:t>
            </a:r>
            <a:r>
              <a:rPr lang="en-US" sz="3800" dirty="0" smtClean="0"/>
              <a:t> </a:t>
            </a:r>
            <a:r>
              <a:rPr lang="en-US" sz="3800" dirty="0" err="1" smtClean="0"/>
              <a:t>онлајн</a:t>
            </a:r>
            <a:r>
              <a:rPr lang="en-US" sz="3800" dirty="0" smtClean="0"/>
              <a:t> </a:t>
            </a:r>
            <a:r>
              <a:rPr lang="en-US" sz="3800" dirty="0" err="1" smtClean="0"/>
              <a:t>посете</a:t>
            </a:r>
            <a:r>
              <a:rPr lang="en-US" sz="3800" dirty="0" smtClean="0"/>
              <a:t> </a:t>
            </a:r>
            <a:r>
              <a:rPr lang="en-US" sz="3800" dirty="0" err="1" smtClean="0"/>
              <a:t>музејима</a:t>
            </a:r>
            <a:r>
              <a:rPr lang="en-US" sz="3800" dirty="0" smtClean="0"/>
              <a:t>,  </a:t>
            </a:r>
            <a:r>
              <a:rPr lang="en-US" sz="3800" dirty="0" err="1" smtClean="0"/>
              <a:t>позориштима</a:t>
            </a:r>
            <a:endParaRPr lang="sr-Cyrl-RS" sz="3800" dirty="0" smtClean="0"/>
          </a:p>
          <a:p>
            <a:pPr lvl="0"/>
            <a:endParaRPr lang="sr-Cyrl-RS" sz="3800" dirty="0" smtClean="0"/>
          </a:p>
          <a:p>
            <a:pPr lvl="0">
              <a:buNone/>
            </a:pPr>
            <a:endParaRPr lang="sr-Cyrl-RS" sz="3800" dirty="0" smtClean="0"/>
          </a:p>
          <a:p>
            <a:pPr lvl="0">
              <a:buNone/>
            </a:pPr>
            <a:endParaRPr lang="en-US" sz="3800" dirty="0" smtClean="0"/>
          </a:p>
          <a:p>
            <a:pPr>
              <a:buNone/>
            </a:pPr>
            <a:r>
              <a:rPr lang="sr-Cyrl-RS" sz="3800" b="1" dirty="0" smtClean="0"/>
              <a:t> </a:t>
            </a:r>
            <a:endParaRPr lang="en-US" sz="3800" dirty="0" smtClean="0"/>
          </a:p>
          <a:p>
            <a:endParaRPr lang="en-US" sz="3300" dirty="0"/>
          </a:p>
        </p:txBody>
      </p:sp>
      <p:pic>
        <p:nvPicPr>
          <p:cNvPr id="4" name="Picture 3" descr="Abstract art with watercolor painting tools and splash colorful on white paper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143512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ILAN - MARCH 27: Painting galleries at MiArt ArtNow, international exhibition of modern and contemporary art March 27, 2010 in Milan, Italy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000636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nline remote learning. School kids with computer having video conference chat with teacher and class group. Child studying from home. Homeschooling during quarantine and coronavirus outbreak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072074"/>
            <a:ext cx="2943225" cy="156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Autofit/>
          </a:bodyPr>
          <a:lstStyle/>
          <a:p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sr-Cyrl-RS" sz="3200" b="1" dirty="0" smtClean="0"/>
              <a:t/>
            </a:r>
            <a:br>
              <a:rPr lang="sr-Cyrl-RS" sz="3200" b="1" dirty="0" smtClean="0"/>
            </a:br>
            <a:r>
              <a:rPr lang="sr-Cyrl-RS" sz="2800" b="1" dirty="0" smtClean="0"/>
              <a:t>Дружење </a:t>
            </a:r>
            <a:r>
              <a:rPr lang="en-US" sz="2800" b="1" dirty="0" err="1" smtClean="0"/>
              <a:t>од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куће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путем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онлајн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друштвених</a:t>
            </a:r>
            <a:r>
              <a:rPr lang="en-US" sz="2800" b="1" dirty="0" smtClean="0"/>
              <a:t> и </a:t>
            </a:r>
            <a:r>
              <a:rPr lang="en-US" sz="2800" b="1" dirty="0" err="1" smtClean="0"/>
              <a:t>стратешких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игара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sr-Cyrl-RS" sz="2800" b="1" dirty="0" smtClean="0"/>
              <a:t/>
            </a:r>
            <a:br>
              <a:rPr lang="sr-Cyrl-RS" sz="28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85926"/>
            <a:ext cx="8435280" cy="4538674"/>
          </a:xfrm>
        </p:spPr>
        <p:txBody>
          <a:bodyPr>
            <a:normAutofit/>
          </a:bodyPr>
          <a:lstStyle/>
          <a:p>
            <a:pPr lvl="0"/>
            <a:r>
              <a:rPr lang="sr-Cyrl-RS" sz="2000" dirty="0" smtClean="0"/>
              <a:t>Д</a:t>
            </a:r>
            <a:r>
              <a:rPr lang="en-US" sz="2000" dirty="0" err="1" smtClean="0"/>
              <a:t>ружење</a:t>
            </a:r>
            <a:r>
              <a:rPr lang="en-US" sz="2000" dirty="0" smtClean="0"/>
              <a:t> </a:t>
            </a:r>
            <a:r>
              <a:rPr lang="en-US" sz="2000" dirty="0" err="1" smtClean="0"/>
              <a:t>са</a:t>
            </a:r>
            <a:r>
              <a:rPr lang="en-US" sz="2000" dirty="0" smtClean="0"/>
              <a:t> </a:t>
            </a:r>
            <a:r>
              <a:rPr lang="en-US" sz="2000" dirty="0" err="1" smtClean="0"/>
              <a:t>другарима</a:t>
            </a:r>
            <a:r>
              <a:rPr lang="en-US" sz="2000" dirty="0" smtClean="0"/>
              <a:t> у </a:t>
            </a:r>
            <a:r>
              <a:rPr lang="en-US" sz="2000" dirty="0" err="1" smtClean="0"/>
              <a:t>кући</a:t>
            </a:r>
            <a:r>
              <a:rPr lang="en-US" sz="2000" dirty="0" smtClean="0"/>
              <a:t> у </a:t>
            </a:r>
            <a:r>
              <a:rPr lang="en-US" sz="2000" dirty="0" err="1" smtClean="0"/>
              <a:t>време</a:t>
            </a:r>
            <a:r>
              <a:rPr lang="en-US" sz="2000" dirty="0" smtClean="0"/>
              <a:t> </a:t>
            </a:r>
            <a:r>
              <a:rPr lang="en-US" sz="2000" dirty="0" err="1" smtClean="0"/>
              <a:t>пандемије</a:t>
            </a:r>
            <a:r>
              <a:rPr lang="en-US" sz="2000" dirty="0" smtClean="0"/>
              <a:t> </a:t>
            </a:r>
            <a:r>
              <a:rPr lang="en-US" sz="2000" dirty="0" err="1" smtClean="0"/>
              <a:t>вируса</a:t>
            </a:r>
            <a:r>
              <a:rPr lang="en-US" sz="2000" dirty="0" smtClean="0"/>
              <a:t> </a:t>
            </a:r>
            <a:r>
              <a:rPr lang="en-US" sz="2000" dirty="0" err="1" smtClean="0"/>
              <a:t>се</a:t>
            </a:r>
            <a:r>
              <a:rPr lang="en-US" sz="2000" dirty="0" smtClean="0"/>
              <a:t> </a:t>
            </a:r>
            <a:r>
              <a:rPr lang="en-US" sz="2000" dirty="0" err="1" smtClean="0"/>
              <a:t>може</a:t>
            </a:r>
            <a:r>
              <a:rPr lang="en-US" sz="2000" dirty="0" smtClean="0"/>
              <a:t> </a:t>
            </a:r>
            <a:r>
              <a:rPr lang="en-US" sz="2000" dirty="0" err="1" smtClean="0"/>
              <a:t>орган</a:t>
            </a:r>
            <a:r>
              <a:rPr lang="sr-Cyrl-RS" sz="2000" dirty="0" smtClean="0"/>
              <a:t>и</a:t>
            </a:r>
            <a:r>
              <a:rPr lang="en-US" sz="2000" dirty="0" err="1" smtClean="0"/>
              <a:t>зовати</a:t>
            </a:r>
            <a:r>
              <a:rPr lang="en-US" sz="2000" dirty="0" smtClean="0"/>
              <a:t> </a:t>
            </a:r>
            <a:r>
              <a:rPr lang="en-US" sz="2000" dirty="0" err="1" smtClean="0"/>
              <a:t>преко</a:t>
            </a:r>
            <a:r>
              <a:rPr lang="en-US" sz="2000" dirty="0" smtClean="0"/>
              <a:t> </a:t>
            </a:r>
            <a:r>
              <a:rPr lang="en-US" sz="2000" dirty="0" err="1" smtClean="0"/>
              <a:t>друштвених</a:t>
            </a:r>
            <a:r>
              <a:rPr lang="en-US" sz="2000" dirty="0" smtClean="0"/>
              <a:t> </a:t>
            </a:r>
            <a:r>
              <a:rPr lang="en-US" sz="2000" dirty="0" err="1" smtClean="0"/>
              <a:t>мрежа</a:t>
            </a:r>
            <a:r>
              <a:rPr lang="en-US" sz="2000" dirty="0" smtClean="0"/>
              <a:t> Viber, Instagram, Facebook, </a:t>
            </a:r>
            <a:r>
              <a:rPr lang="en-US" sz="2000" dirty="0" err="1" smtClean="0"/>
              <a:t>TikTok</a:t>
            </a:r>
            <a:r>
              <a:rPr lang="en-US" sz="2000" dirty="0" smtClean="0"/>
              <a:t>, WhatsApp  и </a:t>
            </a:r>
            <a:r>
              <a:rPr lang="en-US" sz="2000" dirty="0" err="1" smtClean="0"/>
              <a:t>сл</a:t>
            </a:r>
            <a:r>
              <a:rPr lang="en-US" sz="2000" dirty="0" smtClean="0"/>
              <a:t>. </a:t>
            </a:r>
            <a:r>
              <a:rPr lang="sr-Cyrl-RS" sz="2000" dirty="0" smtClean="0"/>
              <a:t>и то кроз:</a:t>
            </a:r>
            <a:endParaRPr lang="en-US" sz="2000" dirty="0" smtClean="0"/>
          </a:p>
          <a:p>
            <a:pPr lvl="0"/>
            <a:r>
              <a:rPr lang="en-US" sz="2000" dirty="0" err="1" smtClean="0"/>
              <a:t>Организовање</a:t>
            </a:r>
            <a:r>
              <a:rPr lang="en-US" sz="2000" dirty="0" smtClean="0"/>
              <a:t> </a:t>
            </a:r>
            <a:r>
              <a:rPr lang="en-US" sz="2000" dirty="0" err="1" smtClean="0"/>
              <a:t>као</a:t>
            </a:r>
            <a:r>
              <a:rPr lang="en-US" sz="2000" dirty="0" smtClean="0"/>
              <a:t> и </a:t>
            </a:r>
            <a:r>
              <a:rPr lang="en-US" sz="2000" dirty="0" err="1" smtClean="0"/>
              <a:t>укључивање</a:t>
            </a:r>
            <a:r>
              <a:rPr lang="en-US" sz="2000" dirty="0" smtClean="0"/>
              <a:t> у </a:t>
            </a:r>
            <a:r>
              <a:rPr lang="en-US" sz="2000" dirty="0" err="1" smtClean="0"/>
              <a:t>онлајн</a:t>
            </a:r>
            <a:r>
              <a:rPr lang="en-US" sz="2000" dirty="0" smtClean="0"/>
              <a:t> </a:t>
            </a:r>
            <a:r>
              <a:rPr lang="en-US" sz="2000" dirty="0" err="1" smtClean="0"/>
              <a:t>друштвене</a:t>
            </a:r>
            <a:r>
              <a:rPr lang="en-US" sz="2000" dirty="0" smtClean="0"/>
              <a:t> </a:t>
            </a:r>
            <a:r>
              <a:rPr lang="en-US" sz="2000" dirty="0" err="1" smtClean="0"/>
              <a:t>игре</a:t>
            </a:r>
            <a:r>
              <a:rPr lang="en-US" sz="2000" dirty="0" smtClean="0"/>
              <a:t> (</a:t>
            </a:r>
            <a:r>
              <a:rPr lang="en-US" sz="2000" dirty="0" err="1" smtClean="0"/>
              <a:t>нпр</a:t>
            </a:r>
            <a:r>
              <a:rPr lang="en-US" sz="2000" dirty="0" smtClean="0"/>
              <a:t>. </a:t>
            </a:r>
            <a:r>
              <a:rPr lang="sr-Cyrl-RS" sz="2000" dirty="0" smtClean="0"/>
              <a:t>„</a:t>
            </a:r>
            <a:r>
              <a:rPr lang="en-US" sz="2000" dirty="0" err="1" smtClean="0"/>
              <a:t>Човече</a:t>
            </a:r>
            <a:r>
              <a:rPr lang="en-US" sz="2000" dirty="0" smtClean="0"/>
              <a:t> </a:t>
            </a:r>
            <a:r>
              <a:rPr lang="en-US" sz="2000" dirty="0" err="1" smtClean="0"/>
              <a:t>не</a:t>
            </a:r>
            <a:r>
              <a:rPr lang="en-US" sz="2000" dirty="0" smtClean="0"/>
              <a:t> </a:t>
            </a:r>
            <a:r>
              <a:rPr lang="en-US" sz="2000" dirty="0" err="1" smtClean="0"/>
              <a:t>љути</a:t>
            </a:r>
            <a:r>
              <a:rPr lang="en-US" sz="2000" dirty="0" smtClean="0"/>
              <a:t> </a:t>
            </a:r>
            <a:r>
              <a:rPr lang="en-US" sz="2000" dirty="0" err="1" smtClean="0"/>
              <a:t>се</a:t>
            </a:r>
            <a:r>
              <a:rPr lang="en-US" sz="2000" dirty="0" smtClean="0"/>
              <a:t>“)  и  </a:t>
            </a:r>
            <a:r>
              <a:rPr lang="en-US" sz="2000" dirty="0" err="1" smtClean="0"/>
              <a:t>стратешке</a:t>
            </a:r>
            <a:r>
              <a:rPr lang="en-US" sz="2000" dirty="0" smtClean="0"/>
              <a:t>  </a:t>
            </a:r>
            <a:r>
              <a:rPr lang="en-US" sz="2000" dirty="0" err="1" smtClean="0"/>
              <a:t>игре</a:t>
            </a:r>
            <a:r>
              <a:rPr lang="en-US" sz="2000" dirty="0" smtClean="0"/>
              <a:t> (</a:t>
            </a:r>
            <a:r>
              <a:rPr lang="en-US" sz="2000" dirty="0" err="1" smtClean="0"/>
              <a:t>нпр</a:t>
            </a:r>
            <a:r>
              <a:rPr lang="en-US" sz="2000" dirty="0" smtClean="0"/>
              <a:t>. </a:t>
            </a:r>
            <a:r>
              <a:rPr lang="en-US" sz="2000" dirty="0" err="1" smtClean="0"/>
              <a:t>Мица</a:t>
            </a:r>
            <a:r>
              <a:rPr lang="en-US" sz="2000" dirty="0" smtClean="0"/>
              <a:t> , </a:t>
            </a:r>
            <a:r>
              <a:rPr lang="en-US" sz="2000" dirty="0" err="1" smtClean="0"/>
              <a:t>шах</a:t>
            </a:r>
            <a:r>
              <a:rPr lang="en-US" sz="2000" dirty="0" smtClean="0"/>
              <a:t>..), </a:t>
            </a:r>
            <a:r>
              <a:rPr lang="en-US" sz="2000" dirty="0" err="1" smtClean="0"/>
              <a:t>не</a:t>
            </a:r>
            <a:r>
              <a:rPr lang="en-US" sz="2000" dirty="0" smtClean="0"/>
              <a:t> </a:t>
            </a:r>
            <a:r>
              <a:rPr lang="en-US" sz="2000" dirty="0" err="1" smtClean="0"/>
              <a:t>губе</a:t>
            </a:r>
            <a:r>
              <a:rPr lang="en-US" sz="2000" dirty="0" smtClean="0"/>
              <a:t> </a:t>
            </a:r>
            <a:r>
              <a:rPr lang="sr-Cyrl-RS" sz="2000" dirty="0" smtClean="0"/>
              <a:t>  </a:t>
            </a:r>
            <a:r>
              <a:rPr lang="en-US" sz="2000" dirty="0" err="1" smtClean="0"/>
              <a:t>на</a:t>
            </a:r>
            <a:r>
              <a:rPr lang="en-US" sz="2000" dirty="0" smtClean="0"/>
              <a:t>  </a:t>
            </a:r>
            <a:r>
              <a:rPr lang="sr-Cyrl-RS" sz="2000" dirty="0" smtClean="0"/>
              <a:t>    </a:t>
            </a:r>
            <a:r>
              <a:rPr lang="en-US" sz="2000" dirty="0" err="1" smtClean="0"/>
              <a:t>развијању</a:t>
            </a:r>
            <a:r>
              <a:rPr lang="en-US" sz="2000" dirty="0" smtClean="0"/>
              <a:t>   </a:t>
            </a:r>
            <a:r>
              <a:rPr lang="en-US" sz="2000" dirty="0" err="1" smtClean="0"/>
              <a:t>такмичарског</a:t>
            </a:r>
            <a:r>
              <a:rPr lang="en-US" sz="2000" dirty="0" smtClean="0"/>
              <a:t>  </a:t>
            </a:r>
            <a:r>
              <a:rPr lang="en-US" sz="2000" dirty="0" err="1" smtClean="0"/>
              <a:t>духа</a:t>
            </a:r>
            <a:r>
              <a:rPr lang="en-US" sz="2000" dirty="0" smtClean="0"/>
              <a:t> и </a:t>
            </a:r>
            <a:r>
              <a:rPr lang="en-US" sz="2000" dirty="0" err="1" smtClean="0"/>
              <a:t>зато</a:t>
            </a:r>
            <a:r>
              <a:rPr lang="en-US" sz="2000" dirty="0" smtClean="0"/>
              <a:t> </a:t>
            </a:r>
            <a:r>
              <a:rPr lang="en-US" sz="2000" dirty="0" err="1" smtClean="0"/>
              <a:t>је</a:t>
            </a:r>
            <a:r>
              <a:rPr lang="en-US" sz="2000" dirty="0" smtClean="0"/>
              <a:t> </a:t>
            </a:r>
            <a:r>
              <a:rPr lang="en-US" sz="2000" dirty="0" err="1" smtClean="0"/>
              <a:t>корисно</a:t>
            </a:r>
            <a:r>
              <a:rPr lang="en-US" sz="2000" dirty="0" smtClean="0"/>
              <a:t> </a:t>
            </a:r>
            <a:r>
              <a:rPr lang="en-US" sz="2000" dirty="0" err="1" smtClean="0"/>
              <a:t>уводити</a:t>
            </a:r>
            <a:r>
              <a:rPr lang="en-US" sz="2000" dirty="0" smtClean="0"/>
              <a:t> </a:t>
            </a:r>
            <a:r>
              <a:rPr lang="sr-Cyrl-RS" sz="2000" dirty="0" smtClean="0"/>
              <a:t>их </a:t>
            </a:r>
            <a:r>
              <a:rPr lang="en-US" sz="2000" dirty="0" smtClean="0"/>
              <a:t>с </a:t>
            </a:r>
            <a:r>
              <a:rPr lang="en-US" sz="2000" dirty="0" err="1" smtClean="0"/>
              <a:t>времена</a:t>
            </a:r>
            <a:r>
              <a:rPr lang="en-US" sz="2000" dirty="0" smtClean="0"/>
              <a:t> </a:t>
            </a:r>
            <a:r>
              <a:rPr lang="en-US" sz="2000" dirty="0" err="1" smtClean="0"/>
              <a:t>на</a:t>
            </a:r>
            <a:r>
              <a:rPr lang="en-US" sz="2000" dirty="0" smtClean="0"/>
              <a:t> </a:t>
            </a:r>
            <a:r>
              <a:rPr lang="en-US" sz="2000" dirty="0" err="1" smtClean="0"/>
              <a:t>врем</a:t>
            </a:r>
            <a:r>
              <a:rPr lang="sr-Cyrl-RS" sz="2000" dirty="0" smtClean="0"/>
              <a:t>е</a:t>
            </a:r>
            <a:r>
              <a:rPr lang="en-US" sz="2000" dirty="0" smtClean="0"/>
              <a:t>. </a:t>
            </a:r>
          </a:p>
          <a:p>
            <a:pPr lvl="0"/>
            <a:r>
              <a:rPr lang="en-US" sz="2000" dirty="0" err="1" smtClean="0"/>
              <a:t>Виртуелне</a:t>
            </a:r>
            <a:r>
              <a:rPr lang="en-US" sz="2000" dirty="0" smtClean="0"/>
              <a:t> </a:t>
            </a:r>
            <a:r>
              <a:rPr lang="en-US" sz="2000" dirty="0" err="1" smtClean="0"/>
              <a:t>вожње</a:t>
            </a:r>
            <a:r>
              <a:rPr lang="en-US" sz="2000" dirty="0" smtClean="0"/>
              <a:t> </a:t>
            </a:r>
            <a:r>
              <a:rPr lang="en-US" sz="2000" dirty="0" err="1" smtClean="0"/>
              <a:t>аутомобила</a:t>
            </a:r>
            <a:r>
              <a:rPr lang="en-US" sz="2000" dirty="0" smtClean="0"/>
              <a:t> </a:t>
            </a:r>
            <a:r>
              <a:rPr lang="en-US" sz="2000" dirty="0" err="1" smtClean="0"/>
              <a:t>или</a:t>
            </a:r>
            <a:r>
              <a:rPr lang="en-US" sz="2000" dirty="0" smtClean="0"/>
              <a:t> </a:t>
            </a:r>
            <a:r>
              <a:rPr lang="en-US" sz="2000" dirty="0" err="1" smtClean="0"/>
              <a:t>играње</a:t>
            </a:r>
            <a:r>
              <a:rPr lang="en-US" sz="2000" dirty="0" smtClean="0"/>
              <a:t> </a:t>
            </a:r>
            <a:r>
              <a:rPr lang="en-US" sz="2000" dirty="0" err="1" smtClean="0"/>
              <a:t>неког</a:t>
            </a:r>
            <a:r>
              <a:rPr lang="en-US" sz="2000" dirty="0" smtClean="0"/>
              <a:t> </a:t>
            </a:r>
            <a:r>
              <a:rPr lang="en-US" sz="2000" dirty="0" err="1" smtClean="0"/>
              <a:t>спорта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Content Placeholder 3" descr="Three teen girls and a boy smiling and shoots a video. Selfies. The phone is mounted on a tripod and the ring lamp shines. Children and social networks. Emotion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643446"/>
            <a:ext cx="242889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ittle school kid boy with glasses playing online chess board game on computer. Child having fun with learning on pc. Education concept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714884"/>
            <a:ext cx="3048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/>
          </a:bodyPr>
          <a:lstStyle/>
          <a:p>
            <a:r>
              <a:rPr lang="sr-Cyrl-RS" sz="2800" b="1" dirty="0" smtClean="0"/>
              <a:t>Дружење у природи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1800" b="1" dirty="0" smtClean="0"/>
              <a:t>У </a:t>
            </a:r>
            <a:r>
              <a:rPr lang="en-US" sz="1800" b="1" dirty="0" err="1" smtClean="0"/>
              <a:t>насталој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ситуацији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када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се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излази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напоље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треба</a:t>
            </a:r>
            <a:r>
              <a:rPr lang="en-US" sz="1800" b="1" dirty="0" smtClean="0"/>
              <a:t>  </a:t>
            </a:r>
            <a:r>
              <a:rPr lang="en-US" sz="1800" b="1" dirty="0" err="1" smtClean="0"/>
              <a:t>водити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рачуна</a:t>
            </a:r>
            <a:r>
              <a:rPr lang="en-US" sz="1800" b="1" dirty="0" smtClean="0"/>
              <a:t> о </a:t>
            </a:r>
            <a:r>
              <a:rPr lang="en-US" sz="1800" b="1" dirty="0" err="1" smtClean="0"/>
              <a:t>следећем</a:t>
            </a:r>
            <a:r>
              <a:rPr lang="en-US" sz="1800" b="1" dirty="0" smtClean="0"/>
              <a:t>:</a:t>
            </a:r>
            <a:endParaRPr lang="en-US" sz="1800" dirty="0" smtClean="0"/>
          </a:p>
          <a:p>
            <a:pPr lvl="0"/>
            <a:r>
              <a:rPr lang="en-US" sz="1800" dirty="0" err="1" smtClean="0"/>
              <a:t>Држите</a:t>
            </a:r>
            <a:r>
              <a:rPr lang="en-US" sz="1800" dirty="0" smtClean="0"/>
              <a:t> </a:t>
            </a:r>
            <a:r>
              <a:rPr lang="en-US" sz="1800" dirty="0" err="1" smtClean="0"/>
              <a:t>дистанцу</a:t>
            </a:r>
            <a:r>
              <a:rPr lang="sr-Cyrl-RS" sz="1800" dirty="0" smtClean="0"/>
              <a:t> </a:t>
            </a:r>
            <a:r>
              <a:rPr lang="en-US" sz="1800" dirty="0" smtClean="0"/>
              <a:t>и </a:t>
            </a:r>
            <a:r>
              <a:rPr lang="en-US" sz="1800" dirty="0" err="1" smtClean="0"/>
              <a:t>трудите</a:t>
            </a:r>
            <a:r>
              <a:rPr lang="en-US" sz="1800" dirty="0" smtClean="0"/>
              <a:t> </a:t>
            </a:r>
            <a:r>
              <a:rPr lang="en-US" sz="1800" dirty="0" err="1" smtClean="0"/>
              <a:t>се</a:t>
            </a:r>
            <a:r>
              <a:rPr lang="en-US" sz="1800" dirty="0" smtClean="0"/>
              <a:t> </a:t>
            </a:r>
            <a:r>
              <a:rPr lang="en-US" sz="1800" dirty="0" err="1" smtClean="0"/>
              <a:t>да</a:t>
            </a:r>
            <a:r>
              <a:rPr lang="en-US" sz="1800" dirty="0" smtClean="0"/>
              <a:t> </a:t>
            </a:r>
            <a:r>
              <a:rPr lang="en-US" sz="1800" dirty="0" err="1" smtClean="0"/>
              <a:t>се</a:t>
            </a:r>
            <a:r>
              <a:rPr lang="en-US" sz="1800" dirty="0" smtClean="0"/>
              <a:t> </a:t>
            </a:r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приближавате</a:t>
            </a:r>
            <a:r>
              <a:rPr lang="en-US" sz="1800" dirty="0" smtClean="0"/>
              <a:t>  </a:t>
            </a:r>
            <a:r>
              <a:rPr lang="en-US" sz="1800" dirty="0" err="1" smtClean="0"/>
              <a:t>превише</a:t>
            </a:r>
            <a:r>
              <a:rPr lang="en-US" sz="1800" dirty="0" smtClean="0"/>
              <a:t> </a:t>
            </a:r>
            <a:r>
              <a:rPr lang="en-US" sz="1800" dirty="0" err="1" smtClean="0"/>
              <a:t>једни</a:t>
            </a:r>
            <a:r>
              <a:rPr lang="en-US" sz="1800" dirty="0" smtClean="0"/>
              <a:t> </a:t>
            </a:r>
            <a:r>
              <a:rPr lang="en-US" sz="1800" dirty="0" err="1" smtClean="0"/>
              <a:t>другима</a:t>
            </a:r>
            <a:endParaRPr lang="en-US" sz="1800" dirty="0" smtClean="0"/>
          </a:p>
          <a:p>
            <a:pPr lvl="0"/>
            <a:r>
              <a:rPr lang="en-US" sz="1800" dirty="0" err="1" smtClean="0"/>
              <a:t>Одаберите</a:t>
            </a:r>
            <a:r>
              <a:rPr lang="en-US" sz="1800" dirty="0" smtClean="0"/>
              <a:t> </a:t>
            </a:r>
            <a:r>
              <a:rPr lang="en-US" sz="1800" dirty="0" err="1" smtClean="0"/>
              <a:t>она</a:t>
            </a:r>
            <a:r>
              <a:rPr lang="en-US" sz="1800" dirty="0" smtClean="0"/>
              <a:t> </a:t>
            </a:r>
            <a:r>
              <a:rPr lang="en-US" sz="1800" dirty="0" err="1" smtClean="0"/>
              <a:t>места</a:t>
            </a:r>
            <a:r>
              <a:rPr lang="en-US" sz="1800" dirty="0" smtClean="0"/>
              <a:t> </a:t>
            </a:r>
            <a:r>
              <a:rPr lang="en-US" sz="1800" dirty="0" err="1" smtClean="0"/>
              <a:t>или</a:t>
            </a:r>
            <a:r>
              <a:rPr lang="en-US" sz="1800" dirty="0" smtClean="0"/>
              <a:t> </a:t>
            </a:r>
            <a:r>
              <a:rPr lang="en-US" sz="1800" dirty="0" err="1" smtClean="0"/>
              <a:t>стазе</a:t>
            </a:r>
            <a:r>
              <a:rPr lang="en-US" sz="1800" dirty="0" smtClean="0"/>
              <a:t> </a:t>
            </a:r>
            <a:r>
              <a:rPr lang="en-US" sz="1800" dirty="0" err="1" smtClean="0"/>
              <a:t>где</a:t>
            </a:r>
            <a:r>
              <a:rPr lang="en-US" sz="1800" dirty="0" smtClean="0"/>
              <a:t> </a:t>
            </a:r>
            <a:r>
              <a:rPr lang="en-US" sz="1800" dirty="0" err="1" smtClean="0"/>
              <a:t>нема</a:t>
            </a:r>
            <a:r>
              <a:rPr lang="en-US" sz="1800" dirty="0" smtClean="0"/>
              <a:t> </a:t>
            </a:r>
            <a:r>
              <a:rPr lang="en-US" sz="1800" dirty="0" err="1" smtClean="0"/>
              <a:t>пуно</a:t>
            </a:r>
            <a:r>
              <a:rPr lang="en-US" sz="1800" dirty="0" smtClean="0"/>
              <a:t> </a:t>
            </a:r>
            <a:r>
              <a:rPr lang="en-US" sz="1800" dirty="0" err="1" smtClean="0"/>
              <a:t>људи</a:t>
            </a:r>
            <a:endParaRPr lang="en-US" sz="1800" dirty="0" smtClean="0"/>
          </a:p>
          <a:p>
            <a:pPr lvl="0"/>
            <a:r>
              <a:rPr lang="en-US" sz="1800" dirty="0" err="1" smtClean="0"/>
              <a:t>Ставите</a:t>
            </a:r>
            <a:r>
              <a:rPr lang="en-US" sz="1800" dirty="0" smtClean="0"/>
              <a:t> </a:t>
            </a:r>
            <a:r>
              <a:rPr lang="en-US" sz="1800" dirty="0" err="1" smtClean="0"/>
              <a:t>рукавице</a:t>
            </a:r>
            <a:r>
              <a:rPr lang="en-US" sz="1800" dirty="0" smtClean="0"/>
              <a:t> и </a:t>
            </a:r>
            <a:r>
              <a:rPr lang="en-US" sz="1800" dirty="0" err="1" smtClean="0"/>
              <a:t>заштитне</a:t>
            </a:r>
            <a:r>
              <a:rPr lang="en-US" sz="1800" dirty="0" smtClean="0"/>
              <a:t> </a:t>
            </a:r>
            <a:r>
              <a:rPr lang="en-US" sz="1800" dirty="0" err="1" smtClean="0"/>
              <a:t>маске</a:t>
            </a:r>
            <a:endParaRPr lang="en-US" sz="1800" dirty="0" smtClean="0"/>
          </a:p>
          <a:p>
            <a:pPr lvl="0"/>
            <a:r>
              <a:rPr lang="en-US" sz="1800" dirty="0" smtClean="0"/>
              <a:t>У </a:t>
            </a:r>
            <a:r>
              <a:rPr lang="en-US" sz="1800" dirty="0" err="1" smtClean="0"/>
              <a:t>случају</a:t>
            </a:r>
            <a:r>
              <a:rPr lang="en-US" sz="1800" dirty="0" smtClean="0"/>
              <a:t> </a:t>
            </a:r>
            <a:r>
              <a:rPr lang="en-US" sz="1800" dirty="0" err="1" smtClean="0"/>
              <a:t>да</a:t>
            </a:r>
            <a:r>
              <a:rPr lang="en-US" sz="1800" dirty="0" smtClean="0"/>
              <a:t> </a:t>
            </a:r>
            <a:r>
              <a:rPr lang="en-US" sz="1800" dirty="0" err="1" smtClean="0"/>
              <a:t>скинете</a:t>
            </a:r>
            <a:r>
              <a:rPr lang="en-US" sz="1800" dirty="0" smtClean="0"/>
              <a:t> </a:t>
            </a:r>
            <a:r>
              <a:rPr lang="en-US" sz="1800" dirty="0" err="1" smtClean="0"/>
              <a:t>рукавице</a:t>
            </a:r>
            <a:r>
              <a:rPr lang="en-US" sz="1800" dirty="0" smtClean="0"/>
              <a:t> </a:t>
            </a:r>
            <a:r>
              <a:rPr lang="en-US" sz="1800" dirty="0" err="1" smtClean="0"/>
              <a:t>имајте</a:t>
            </a:r>
            <a:r>
              <a:rPr lang="en-US" sz="1800" dirty="0" smtClean="0"/>
              <a:t> </a:t>
            </a:r>
            <a:r>
              <a:rPr lang="en-US" sz="1800" dirty="0" err="1" smtClean="0"/>
              <a:t>при</a:t>
            </a:r>
            <a:r>
              <a:rPr lang="en-US" sz="1800" dirty="0" smtClean="0"/>
              <a:t> </a:t>
            </a:r>
            <a:r>
              <a:rPr lang="en-US" sz="1800" dirty="0" err="1" smtClean="0"/>
              <a:t>руци</a:t>
            </a:r>
            <a:r>
              <a:rPr lang="en-US" sz="1800" dirty="0" smtClean="0"/>
              <a:t> </a:t>
            </a:r>
            <a:r>
              <a:rPr lang="en-US" sz="1800" dirty="0" err="1" smtClean="0"/>
              <a:t>антибактеријско</a:t>
            </a:r>
            <a:r>
              <a:rPr lang="en-US" sz="1800" dirty="0" smtClean="0"/>
              <a:t> </a:t>
            </a:r>
            <a:r>
              <a:rPr lang="en-US" sz="1800" dirty="0" err="1" smtClean="0"/>
              <a:t>средство</a:t>
            </a:r>
            <a:r>
              <a:rPr lang="en-US" sz="1800" dirty="0" smtClean="0"/>
              <a:t> </a:t>
            </a:r>
            <a:r>
              <a:rPr lang="en-US" sz="1800" dirty="0" err="1" smtClean="0"/>
              <a:t>за</a:t>
            </a:r>
            <a:r>
              <a:rPr lang="en-US" sz="1800" dirty="0" smtClean="0"/>
              <a:t> </a:t>
            </a:r>
            <a:r>
              <a:rPr lang="en-US" sz="1800" dirty="0" err="1" smtClean="0"/>
              <a:t>суво</a:t>
            </a:r>
            <a:r>
              <a:rPr lang="en-US" sz="1800" dirty="0" smtClean="0"/>
              <a:t> </a:t>
            </a:r>
            <a:r>
              <a:rPr lang="en-US" sz="1800" dirty="0" err="1" smtClean="0"/>
              <a:t>прање</a:t>
            </a:r>
            <a:r>
              <a:rPr lang="en-US" sz="1800" dirty="0" smtClean="0"/>
              <a:t> </a:t>
            </a:r>
            <a:r>
              <a:rPr lang="en-US" sz="1800" dirty="0" err="1" smtClean="0"/>
              <a:t>руку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dirty="0" err="1" smtClean="0"/>
              <a:t>Избегавајте</a:t>
            </a:r>
            <a:r>
              <a:rPr lang="en-US" sz="1800" dirty="0" smtClean="0"/>
              <a:t> </a:t>
            </a:r>
            <a:r>
              <a:rPr lang="en-US" sz="1800" dirty="0" err="1" smtClean="0"/>
              <a:t>седање</a:t>
            </a:r>
            <a:r>
              <a:rPr lang="en-US" sz="1800" dirty="0" smtClean="0"/>
              <a:t>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клупе</a:t>
            </a:r>
            <a:r>
              <a:rPr lang="en-US" sz="1800" dirty="0" smtClean="0"/>
              <a:t> и </a:t>
            </a:r>
            <a:r>
              <a:rPr lang="en-US" sz="1800" dirty="0" err="1" smtClean="0"/>
              <a:t>додиривање</a:t>
            </a:r>
            <a:r>
              <a:rPr lang="en-US" sz="1800" dirty="0" smtClean="0"/>
              <a:t> </a:t>
            </a:r>
            <a:r>
              <a:rPr lang="en-US" sz="1800" dirty="0" err="1" smtClean="0"/>
              <a:t>било</a:t>
            </a:r>
            <a:r>
              <a:rPr lang="en-US" sz="1800" dirty="0" smtClean="0"/>
              <a:t> </a:t>
            </a:r>
            <a:r>
              <a:rPr lang="en-US" sz="1800" dirty="0" err="1" smtClean="0"/>
              <a:t>којих</a:t>
            </a:r>
            <a:r>
              <a:rPr lang="en-US" sz="1800" dirty="0" smtClean="0"/>
              <a:t> </a:t>
            </a:r>
            <a:r>
              <a:rPr lang="en-US" sz="1800" dirty="0" err="1" smtClean="0"/>
              <a:t>површина</a:t>
            </a:r>
            <a:r>
              <a:rPr lang="en-US" sz="1800" dirty="0" smtClean="0"/>
              <a:t>, </a:t>
            </a:r>
            <a:r>
              <a:rPr lang="en-US" sz="1800" dirty="0" err="1" smtClean="0"/>
              <a:t>реквизита</a:t>
            </a:r>
            <a:r>
              <a:rPr lang="en-US" sz="1800" dirty="0" smtClean="0"/>
              <a:t> </a:t>
            </a:r>
            <a:r>
              <a:rPr lang="en-US" sz="1800" dirty="0" err="1" smtClean="0"/>
              <a:t>за</a:t>
            </a:r>
            <a:r>
              <a:rPr lang="en-US" sz="1800" dirty="0" smtClean="0"/>
              <a:t> </a:t>
            </a:r>
            <a:r>
              <a:rPr lang="en-US" sz="1800" dirty="0" err="1" smtClean="0"/>
              <a:t>игру</a:t>
            </a:r>
            <a:endParaRPr lang="en-US" sz="1800" dirty="0" smtClean="0"/>
          </a:p>
          <a:p>
            <a:pPr lvl="0"/>
            <a:r>
              <a:rPr lang="en-US" sz="1800" dirty="0" err="1" smtClean="0"/>
              <a:t>Не</a:t>
            </a:r>
            <a:r>
              <a:rPr lang="en-US" sz="1800" dirty="0" smtClean="0"/>
              <a:t> </a:t>
            </a:r>
            <a:r>
              <a:rPr lang="en-US" sz="1800" dirty="0" err="1" smtClean="0"/>
              <a:t>додирујте</a:t>
            </a:r>
            <a:r>
              <a:rPr lang="en-US" sz="1800" dirty="0" smtClean="0"/>
              <a:t>  </a:t>
            </a:r>
            <a:r>
              <a:rPr lang="en-US" sz="1800" dirty="0" err="1" smtClean="0"/>
              <a:t>лице</a:t>
            </a:r>
            <a:r>
              <a:rPr lang="en-US" sz="1800" dirty="0" smtClean="0"/>
              <a:t> </a:t>
            </a:r>
            <a:r>
              <a:rPr lang="en-US" sz="1800" dirty="0" err="1" smtClean="0"/>
              <a:t>рукама</a:t>
            </a:r>
            <a:r>
              <a:rPr lang="en-US" sz="1800" dirty="0" smtClean="0"/>
              <a:t> </a:t>
            </a:r>
          </a:p>
          <a:p>
            <a:pPr lvl="0"/>
            <a:r>
              <a:rPr lang="en-US" sz="1800" dirty="0" smtClean="0"/>
              <a:t>У </a:t>
            </a:r>
            <a:r>
              <a:rPr lang="en-US" sz="1800" dirty="0" err="1" smtClean="0"/>
              <a:t>шетњи</a:t>
            </a:r>
            <a:r>
              <a:rPr lang="en-US" sz="1800" dirty="0" smtClean="0"/>
              <a:t> </a:t>
            </a:r>
            <a:r>
              <a:rPr lang="en-US" sz="1800" dirty="0" err="1" smtClean="0"/>
              <a:t>можете</a:t>
            </a:r>
            <a:r>
              <a:rPr lang="en-US" sz="1800" dirty="0" smtClean="0"/>
              <a:t> </a:t>
            </a:r>
            <a:r>
              <a:rPr lang="en-US" sz="1800" dirty="0" err="1" smtClean="0"/>
              <a:t>да</a:t>
            </a:r>
            <a:r>
              <a:rPr lang="en-US" sz="1800" dirty="0" smtClean="0"/>
              <a:t> </a:t>
            </a:r>
            <a:r>
              <a:rPr lang="en-US" sz="1800" dirty="0" err="1" smtClean="0"/>
              <a:t>започнете</a:t>
            </a:r>
            <a:r>
              <a:rPr lang="en-US" sz="1800" dirty="0" smtClean="0"/>
              <a:t> </a:t>
            </a:r>
            <a:r>
              <a:rPr lang="en-US" sz="1800" dirty="0" err="1" smtClean="0"/>
              <a:t>неку</a:t>
            </a:r>
            <a:r>
              <a:rPr lang="en-US" sz="1800" dirty="0" smtClean="0"/>
              <a:t> </a:t>
            </a:r>
            <a:r>
              <a:rPr lang="en-US" sz="1800" dirty="0" err="1" smtClean="0"/>
              <a:t>од</a:t>
            </a:r>
            <a:r>
              <a:rPr lang="en-US" sz="1800" dirty="0" smtClean="0"/>
              <a:t> </a:t>
            </a:r>
            <a:r>
              <a:rPr lang="en-US" sz="1800" dirty="0" err="1" smtClean="0"/>
              <a:t>игрица</a:t>
            </a:r>
            <a:r>
              <a:rPr lang="en-US" sz="1800" dirty="0" smtClean="0"/>
              <a:t> </a:t>
            </a:r>
            <a:r>
              <a:rPr lang="en-US" sz="1800" dirty="0" err="1" smtClean="0"/>
              <a:t>нпр</a:t>
            </a:r>
            <a:r>
              <a:rPr lang="en-US" sz="1800" dirty="0" smtClean="0"/>
              <a:t>.</a:t>
            </a:r>
            <a:r>
              <a:rPr lang="en-US" sz="1800" b="1" dirty="0" smtClean="0"/>
              <a:t> </a:t>
            </a:r>
            <a:r>
              <a:rPr lang="en-US" sz="1800" dirty="0" smtClean="0"/>
              <a:t> </a:t>
            </a:r>
            <a:r>
              <a:rPr lang="sr-Cyrl-RS" sz="1800" dirty="0" err="1" smtClean="0"/>
              <a:t>Н</a:t>
            </a:r>
            <a:r>
              <a:rPr lang="en-US" sz="1800" dirty="0" smtClean="0"/>
              <a:t>а </a:t>
            </a:r>
            <a:r>
              <a:rPr lang="en-US" sz="1800" dirty="0" err="1" smtClean="0"/>
              <a:t>слово</a:t>
            </a:r>
            <a:r>
              <a:rPr lang="en-US" sz="1800" dirty="0" smtClean="0"/>
              <a:t>- </a:t>
            </a:r>
            <a:r>
              <a:rPr lang="en-US" sz="1800" dirty="0" err="1" smtClean="0"/>
              <a:t>на</a:t>
            </a:r>
            <a:r>
              <a:rPr lang="en-US" sz="1800" dirty="0" smtClean="0"/>
              <a:t> </a:t>
            </a:r>
            <a:r>
              <a:rPr lang="en-US" sz="1800" dirty="0" err="1" smtClean="0"/>
              <a:t>слово</a:t>
            </a:r>
            <a:r>
              <a:rPr lang="sr-Cyrl-RS" sz="1800" dirty="0" smtClean="0"/>
              <a:t>;</a:t>
            </a:r>
            <a:r>
              <a:rPr lang="en-US" sz="1800" dirty="0" smtClean="0"/>
              <a:t> </a:t>
            </a:r>
            <a:r>
              <a:rPr lang="sr-Cyrl-RS" sz="1800" dirty="0" smtClean="0"/>
              <a:t>К</a:t>
            </a:r>
            <a:r>
              <a:rPr lang="en-US" sz="1800" dirty="0" err="1" smtClean="0"/>
              <a:t>аладонт</a:t>
            </a:r>
            <a:r>
              <a:rPr lang="sr-Cyrl-RS" sz="1800" dirty="0" smtClean="0"/>
              <a:t>; П</a:t>
            </a:r>
            <a:r>
              <a:rPr lang="en-US" sz="1800" dirty="0" err="1" smtClean="0"/>
              <a:t>огоди</a:t>
            </a:r>
            <a:r>
              <a:rPr lang="en-US" sz="1800" dirty="0" smtClean="0"/>
              <a:t> </a:t>
            </a:r>
            <a:r>
              <a:rPr lang="en-US" sz="1800" dirty="0" err="1" smtClean="0"/>
              <a:t>ко</a:t>
            </a:r>
            <a:r>
              <a:rPr lang="en-US" sz="1800" dirty="0" smtClean="0"/>
              <a:t> </a:t>
            </a:r>
            <a:r>
              <a:rPr lang="en-US" sz="1800" dirty="0" err="1" smtClean="0"/>
              <a:t>сам</a:t>
            </a:r>
            <a:r>
              <a:rPr lang="sr-Cyrl-RS" sz="1800" dirty="0" smtClean="0"/>
              <a:t>; </a:t>
            </a:r>
            <a:r>
              <a:rPr lang="en-US" sz="1800" dirty="0" smtClean="0"/>
              <a:t> </a:t>
            </a:r>
            <a:r>
              <a:rPr lang="sr-Cyrl-RS" sz="1800" dirty="0" smtClean="0"/>
              <a:t>П</a:t>
            </a:r>
            <a:r>
              <a:rPr lang="en-US" sz="1800" dirty="0" err="1" smtClean="0"/>
              <a:t>антомима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600" b="1" dirty="0" smtClean="0"/>
              <a:t> </a:t>
            </a:r>
            <a:endParaRPr lang="en-US" sz="1600" dirty="0" smtClean="0"/>
          </a:p>
        </p:txBody>
      </p:sp>
      <p:pic>
        <p:nvPicPr>
          <p:cNvPr id="4" name="Picture 3" descr="Close up hipster on bike in the city at sunset. Shot with sunflare and without face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929198"/>
            <a:ext cx="24098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nk roller skates isolated on white background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929198"/>
            <a:ext cx="24193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wo people standing on chalkboard with the word social distancing in between. Concept of staying physically apart for infection control intended to stop or slow down the spread of COVID-19 conoraviru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929198"/>
            <a:ext cx="2741896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Како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постоје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правила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ван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куће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тако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постоје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правила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повратку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кући</a:t>
            </a:r>
            <a:r>
              <a:rPr lang="en-US" sz="3600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3860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Изујте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испред</a:t>
            </a:r>
            <a:r>
              <a:rPr lang="en-US" dirty="0" smtClean="0"/>
              <a:t> </a:t>
            </a:r>
            <a:r>
              <a:rPr lang="sr-Cyrl-RS" dirty="0" smtClean="0"/>
              <a:t>врата </a:t>
            </a:r>
            <a:r>
              <a:rPr lang="en-US" dirty="0" smtClean="0"/>
              <a:t>и </a:t>
            </a:r>
            <a:r>
              <a:rPr lang="en-US" dirty="0" err="1" smtClean="0"/>
              <a:t>пребришите</a:t>
            </a:r>
            <a:r>
              <a:rPr lang="en-US" dirty="0" smtClean="0"/>
              <a:t> </a:t>
            </a:r>
            <a:r>
              <a:rPr lang="en-US" dirty="0" err="1" smtClean="0"/>
              <a:t>обућу</a:t>
            </a:r>
            <a:r>
              <a:rPr lang="en-US" dirty="0" smtClean="0"/>
              <a:t> </a:t>
            </a:r>
            <a:r>
              <a:rPr lang="en-US" dirty="0" err="1" smtClean="0"/>
              <a:t>или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изнесите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терасу</a:t>
            </a:r>
            <a:endParaRPr lang="en-US" dirty="0" smtClean="0"/>
          </a:p>
          <a:p>
            <a:pPr lvl="0"/>
            <a:r>
              <a:rPr lang="en-US" dirty="0" err="1" smtClean="0"/>
              <a:t>Изнесите</a:t>
            </a:r>
            <a:r>
              <a:rPr lang="en-US" dirty="0" smtClean="0"/>
              <a:t> </a:t>
            </a:r>
            <a:r>
              <a:rPr lang="en-US" dirty="0" err="1" smtClean="0"/>
              <a:t>гардеробу</a:t>
            </a:r>
            <a:r>
              <a:rPr lang="en-US" dirty="0" smtClean="0"/>
              <a:t> </a:t>
            </a:r>
            <a:r>
              <a:rPr lang="en-US" dirty="0" err="1" smtClean="0"/>
              <a:t>напоље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сунце</a:t>
            </a:r>
            <a:r>
              <a:rPr lang="en-US" dirty="0" smtClean="0"/>
              <a:t> и </a:t>
            </a:r>
            <a:r>
              <a:rPr lang="en-US" dirty="0" err="1" smtClean="0"/>
              <a:t>пресвуците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у </a:t>
            </a:r>
            <a:r>
              <a:rPr lang="en-US" dirty="0" err="1" smtClean="0"/>
              <a:t>кућну</a:t>
            </a:r>
            <a:r>
              <a:rPr lang="en-US" dirty="0" smtClean="0"/>
              <a:t> </a:t>
            </a:r>
            <a:r>
              <a:rPr lang="en-US" dirty="0" err="1" smtClean="0"/>
              <a:t>гардеробу</a:t>
            </a:r>
            <a:endParaRPr lang="en-US" dirty="0" smtClean="0"/>
          </a:p>
          <a:p>
            <a:pPr lvl="0"/>
            <a:r>
              <a:rPr lang="en-US" dirty="0" err="1" smtClean="0"/>
              <a:t>Изнесите</a:t>
            </a:r>
            <a:r>
              <a:rPr lang="en-US" dirty="0" smtClean="0"/>
              <a:t> </a:t>
            </a:r>
            <a:r>
              <a:rPr lang="en-US" dirty="0" err="1" smtClean="0"/>
              <a:t>бицикл</a:t>
            </a:r>
            <a:r>
              <a:rPr lang="en-US" dirty="0" smtClean="0"/>
              <a:t>, </a:t>
            </a:r>
            <a:r>
              <a:rPr lang="en-US" dirty="0" err="1" smtClean="0"/>
              <a:t>ролере</a:t>
            </a:r>
            <a:r>
              <a:rPr lang="en-US" dirty="0" smtClean="0"/>
              <a:t>, </a:t>
            </a:r>
            <a:r>
              <a:rPr lang="en-US" dirty="0" err="1" smtClean="0"/>
              <a:t>скејт</a:t>
            </a:r>
            <a:r>
              <a:rPr lang="en-US" dirty="0" smtClean="0"/>
              <a:t>  </a:t>
            </a:r>
            <a:r>
              <a:rPr lang="en-US" dirty="0" err="1" smtClean="0"/>
              <a:t>напоље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сунце</a:t>
            </a:r>
            <a:r>
              <a:rPr lang="en-US" dirty="0" smtClean="0"/>
              <a:t> </a:t>
            </a:r>
          </a:p>
          <a:p>
            <a:pPr lvl="0"/>
            <a:r>
              <a:rPr lang="en-US" dirty="0" err="1" smtClean="0"/>
              <a:t>Дезинфикујте</a:t>
            </a:r>
            <a:r>
              <a:rPr lang="en-US" dirty="0" smtClean="0"/>
              <a:t> </a:t>
            </a:r>
            <a:r>
              <a:rPr lang="en-US" dirty="0" err="1" smtClean="0"/>
              <a:t>предмете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сте</a:t>
            </a:r>
            <a:r>
              <a:rPr lang="en-US" dirty="0" smtClean="0"/>
              <a:t> </a:t>
            </a:r>
            <a:r>
              <a:rPr lang="en-US" dirty="0" err="1" smtClean="0"/>
              <a:t>користили</a:t>
            </a:r>
            <a:r>
              <a:rPr lang="en-US" dirty="0" smtClean="0"/>
              <a:t> </a:t>
            </a:r>
            <a:r>
              <a:rPr lang="en-US" dirty="0" err="1" smtClean="0"/>
              <a:t>током</a:t>
            </a:r>
            <a:r>
              <a:rPr lang="en-US" dirty="0" smtClean="0"/>
              <a:t> </a:t>
            </a:r>
            <a:r>
              <a:rPr lang="en-US" dirty="0" err="1" smtClean="0"/>
              <a:t>боравка</a:t>
            </a:r>
            <a:r>
              <a:rPr lang="en-US" dirty="0" smtClean="0"/>
              <a:t> </a:t>
            </a:r>
            <a:r>
              <a:rPr lang="en-US" dirty="0" err="1" smtClean="0"/>
              <a:t>напољу</a:t>
            </a:r>
            <a:r>
              <a:rPr lang="en-US" dirty="0" smtClean="0"/>
              <a:t> ( </a:t>
            </a:r>
            <a:r>
              <a:rPr lang="en-US" dirty="0" err="1" smtClean="0"/>
              <a:t>телефон</a:t>
            </a:r>
            <a:r>
              <a:rPr lang="en-US" dirty="0" smtClean="0"/>
              <a:t>, </a:t>
            </a:r>
            <a:r>
              <a:rPr lang="en-US" dirty="0" err="1" smtClean="0"/>
              <a:t>кључеве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Завршна активност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 smtClean="0"/>
              <a:t>Након</a:t>
            </a:r>
            <a:r>
              <a:rPr lang="en-US" dirty="0" smtClean="0"/>
              <a:t> </a:t>
            </a:r>
            <a:r>
              <a:rPr lang="sr-Cyrl-RS" dirty="0" smtClean="0"/>
              <a:t>о</a:t>
            </a:r>
            <a:r>
              <a:rPr lang="en-US" dirty="0" err="1" smtClean="0"/>
              <a:t>бр</a:t>
            </a:r>
            <a:r>
              <a:rPr lang="sr-Cyrl-RS" dirty="0" smtClean="0"/>
              <a:t>а</a:t>
            </a:r>
            <a:r>
              <a:rPr lang="en-US" dirty="0" err="1" smtClean="0"/>
              <a:t>де</a:t>
            </a:r>
            <a:r>
              <a:rPr lang="en-US" dirty="0" smtClean="0"/>
              <a:t> </a:t>
            </a:r>
            <a:r>
              <a:rPr lang="en-US" dirty="0" err="1" smtClean="0"/>
              <a:t>теме</a:t>
            </a:r>
            <a:r>
              <a:rPr lang="en-US" dirty="0" smtClean="0"/>
              <a:t> и </a:t>
            </a:r>
            <a:r>
              <a:rPr lang="en-US" dirty="0" err="1" smtClean="0"/>
              <a:t>приказаних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ученици</a:t>
            </a:r>
            <a:r>
              <a:rPr lang="en-US" dirty="0" smtClean="0"/>
              <a:t> </a:t>
            </a:r>
            <a:r>
              <a:rPr lang="en-US" dirty="0" err="1" smtClean="0"/>
              <a:t>путем</a:t>
            </a:r>
            <a:r>
              <a:rPr lang="en-US" dirty="0" smtClean="0"/>
              <a:t>  </a:t>
            </a:r>
            <a:r>
              <a:rPr lang="en-US" dirty="0" err="1" smtClean="0"/>
              <a:t>опције</a:t>
            </a:r>
            <a:r>
              <a:rPr lang="en-US" dirty="0" smtClean="0"/>
              <a:t> </a:t>
            </a:r>
            <a:r>
              <a:rPr lang="en-US" dirty="0" err="1" smtClean="0"/>
              <a:t>чет</a:t>
            </a:r>
            <a:r>
              <a:rPr lang="en-US" dirty="0" smtClean="0"/>
              <a:t> </a:t>
            </a:r>
            <a:r>
              <a:rPr lang="en-US" dirty="0" err="1" smtClean="0"/>
              <a:t>постављају</a:t>
            </a:r>
            <a:r>
              <a:rPr lang="en-US" dirty="0" smtClean="0"/>
              <a:t> </a:t>
            </a:r>
            <a:r>
              <a:rPr lang="en-US" dirty="0" err="1" smtClean="0"/>
              <a:t>своје</a:t>
            </a:r>
            <a:r>
              <a:rPr lang="en-US" dirty="0" smtClean="0"/>
              <a:t> </a:t>
            </a:r>
            <a:r>
              <a:rPr lang="en-US" dirty="0" err="1" smtClean="0"/>
              <a:t>одговоре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постављена</a:t>
            </a:r>
            <a:r>
              <a:rPr lang="en-US" dirty="0" smtClean="0"/>
              <a:t> </a:t>
            </a:r>
            <a:r>
              <a:rPr lang="en-US" dirty="0" err="1" smtClean="0"/>
              <a:t>питања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сте</a:t>
            </a:r>
            <a:r>
              <a:rPr lang="en-US" dirty="0" smtClean="0"/>
              <a:t>  </a:t>
            </a:r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упознати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неким</a:t>
            </a:r>
            <a:r>
              <a:rPr lang="en-US" dirty="0" smtClean="0"/>
              <a:t> </a:t>
            </a:r>
            <a:r>
              <a:rPr lang="en-US" dirty="0" err="1" smtClean="0"/>
              <a:t>новим</a:t>
            </a:r>
            <a:r>
              <a:rPr lang="en-US" dirty="0" smtClean="0"/>
              <a:t> </a:t>
            </a:r>
            <a:r>
              <a:rPr lang="en-US" dirty="0" err="1" smtClean="0"/>
              <a:t>активностима</a:t>
            </a:r>
            <a:r>
              <a:rPr lang="en-US" dirty="0" smtClean="0"/>
              <a:t> </a:t>
            </a:r>
            <a:r>
              <a:rPr lang="en-US" dirty="0" err="1" smtClean="0"/>
              <a:t>које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сада</a:t>
            </a:r>
            <a:r>
              <a:rPr lang="en-US" dirty="0" smtClean="0"/>
              <a:t> </a:t>
            </a:r>
            <a:r>
              <a:rPr lang="en-US" dirty="0" err="1" smtClean="0"/>
              <a:t>доступне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који</a:t>
            </a:r>
            <a:r>
              <a:rPr lang="en-US" dirty="0" smtClean="0"/>
              <a:t> </a:t>
            </a:r>
            <a:r>
              <a:rPr lang="en-US" dirty="0" err="1" smtClean="0"/>
              <a:t>начин</a:t>
            </a:r>
            <a:r>
              <a:rPr lang="en-US" dirty="0" smtClean="0"/>
              <a:t> </a:t>
            </a:r>
            <a:r>
              <a:rPr lang="en-US" dirty="0" err="1" smtClean="0"/>
              <a:t>су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</a:t>
            </a:r>
            <a:r>
              <a:rPr lang="en-US" dirty="0" err="1" smtClean="0"/>
              <a:t>неке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прилагодиле</a:t>
            </a:r>
            <a:r>
              <a:rPr lang="en-US" dirty="0" smtClean="0"/>
              <a:t> </a:t>
            </a:r>
            <a:r>
              <a:rPr lang="en-US" dirty="0" err="1" smtClean="0"/>
              <a:t>новим</a:t>
            </a:r>
            <a:r>
              <a:rPr lang="en-US" dirty="0" smtClean="0"/>
              <a:t> </a:t>
            </a:r>
            <a:r>
              <a:rPr lang="en-US" dirty="0" err="1" smtClean="0"/>
              <a:t>условима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ли</a:t>
            </a:r>
            <a:r>
              <a:rPr lang="en-US" dirty="0" smtClean="0"/>
              <a:t> </a:t>
            </a:r>
            <a:r>
              <a:rPr lang="en-US" dirty="0" err="1" smtClean="0"/>
              <a:t>сте</a:t>
            </a:r>
            <a:r>
              <a:rPr lang="en-US" dirty="0" smtClean="0"/>
              <a:t> </a:t>
            </a:r>
            <a:r>
              <a:rPr lang="en-US" dirty="0" err="1" smtClean="0"/>
              <a:t>након</a:t>
            </a:r>
            <a:r>
              <a:rPr lang="en-US" dirty="0" smtClean="0"/>
              <a:t> </a:t>
            </a:r>
            <a:r>
              <a:rPr lang="en-US" dirty="0" err="1" smtClean="0"/>
              <a:t>вебинара</a:t>
            </a:r>
            <a:r>
              <a:rPr lang="en-US" dirty="0" smtClean="0"/>
              <a:t> </a:t>
            </a:r>
            <a:r>
              <a:rPr lang="en-US" dirty="0" err="1" smtClean="0"/>
              <a:t>изградили</a:t>
            </a:r>
            <a:r>
              <a:rPr lang="en-US" dirty="0" smtClean="0"/>
              <a:t> </a:t>
            </a:r>
            <a:r>
              <a:rPr lang="sr-Cyrl-RS" dirty="0" smtClean="0"/>
              <a:t> </a:t>
            </a:r>
            <a:r>
              <a:rPr lang="en-US" dirty="0" smtClean="0"/>
              <a:t>д</a:t>
            </a:r>
            <a:r>
              <a:rPr lang="sr-Cyrl-RS" dirty="0" smtClean="0"/>
              <a:t>р</a:t>
            </a:r>
            <a:r>
              <a:rPr lang="en-US" dirty="0" err="1" smtClean="0"/>
              <a:t>угачији</a:t>
            </a:r>
            <a:r>
              <a:rPr lang="en-US" dirty="0" smtClean="0"/>
              <a:t> </a:t>
            </a:r>
            <a:r>
              <a:rPr lang="en-US" dirty="0" err="1" smtClean="0"/>
              <a:t>однос</a:t>
            </a:r>
            <a:r>
              <a:rPr lang="en-US" dirty="0" smtClean="0"/>
              <a:t> </a:t>
            </a:r>
            <a:r>
              <a:rPr lang="en-US" dirty="0" err="1" smtClean="0"/>
              <a:t>према</a:t>
            </a:r>
            <a:r>
              <a:rPr lang="en-US" dirty="0" smtClean="0"/>
              <a:t> </a:t>
            </a:r>
            <a:r>
              <a:rPr lang="en-US" dirty="0" err="1" smtClean="0"/>
              <a:t>очувању</a:t>
            </a:r>
            <a:r>
              <a:rPr lang="en-US" dirty="0" smtClean="0"/>
              <a:t> </a:t>
            </a:r>
            <a:r>
              <a:rPr lang="sr-Cyrl-RS" dirty="0" smtClean="0"/>
              <a:t>свог </a:t>
            </a:r>
            <a:r>
              <a:rPr lang="en-US" dirty="0" smtClean="0"/>
              <a:t> </a:t>
            </a:r>
            <a:r>
              <a:rPr lang="en-US" dirty="0" err="1" smtClean="0"/>
              <a:t>здравља</a:t>
            </a:r>
            <a:r>
              <a:rPr lang="en-US" dirty="0" smtClean="0"/>
              <a:t> и </a:t>
            </a:r>
            <a:r>
              <a:rPr lang="sr-Cyrl-RS" dirty="0" smtClean="0"/>
              <a:t>здравља својих </a:t>
            </a:r>
            <a:r>
              <a:rPr lang="en-US" dirty="0" smtClean="0"/>
              <a:t> </a:t>
            </a:r>
            <a:r>
              <a:rPr lang="en-US" dirty="0" err="1" smtClean="0"/>
              <a:t>другара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ПОруке проистекле из дружења у време пандемије: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sr-Cyrl-RS" dirty="0" smtClean="0"/>
          </a:p>
          <a:p>
            <a:pPr lvl="0"/>
            <a:r>
              <a:rPr lang="en-US" sz="9600" dirty="0" err="1" smtClean="0"/>
              <a:t>Дружити</a:t>
            </a:r>
            <a:r>
              <a:rPr lang="en-US" sz="9600" dirty="0" smtClean="0"/>
              <a:t> </a:t>
            </a:r>
            <a:r>
              <a:rPr lang="en-US" sz="9600" dirty="0" err="1" smtClean="0"/>
              <a:t>се</a:t>
            </a:r>
            <a:r>
              <a:rPr lang="en-US" sz="9600" dirty="0" smtClean="0"/>
              <a:t>,  </a:t>
            </a:r>
            <a:r>
              <a:rPr lang="en-US" sz="9600" dirty="0" err="1" smtClean="0"/>
              <a:t>али</a:t>
            </a:r>
            <a:r>
              <a:rPr lang="en-US" sz="9600" dirty="0" smtClean="0"/>
              <a:t>  </a:t>
            </a:r>
            <a:r>
              <a:rPr lang="en-US" sz="9600" dirty="0" err="1" smtClean="0"/>
              <a:t>уз</a:t>
            </a:r>
            <a:r>
              <a:rPr lang="en-US" sz="9600" dirty="0" smtClean="0"/>
              <a:t> </a:t>
            </a:r>
            <a:r>
              <a:rPr lang="en-US" sz="9600" dirty="0" err="1" smtClean="0"/>
              <a:t>примену</a:t>
            </a:r>
            <a:r>
              <a:rPr lang="en-US" sz="9600" dirty="0" smtClean="0"/>
              <a:t> </a:t>
            </a:r>
            <a:r>
              <a:rPr lang="en-US" sz="9600" dirty="0" err="1" smtClean="0"/>
              <a:t>адекватних</a:t>
            </a:r>
            <a:r>
              <a:rPr lang="en-US" sz="9600" dirty="0" smtClean="0"/>
              <a:t> </a:t>
            </a:r>
            <a:r>
              <a:rPr lang="en-US" sz="9600" dirty="0" err="1" smtClean="0"/>
              <a:t>мера</a:t>
            </a:r>
            <a:r>
              <a:rPr lang="en-US" sz="9600" dirty="0" smtClean="0"/>
              <a:t> и </a:t>
            </a:r>
            <a:r>
              <a:rPr lang="en-US" sz="9600" dirty="0" err="1" smtClean="0"/>
              <a:t>социјалне</a:t>
            </a:r>
            <a:r>
              <a:rPr lang="en-US" sz="9600" dirty="0" smtClean="0"/>
              <a:t> </a:t>
            </a:r>
            <a:r>
              <a:rPr lang="en-US" sz="9600" dirty="0" err="1" smtClean="0"/>
              <a:t>дистанце</a:t>
            </a:r>
            <a:r>
              <a:rPr lang="en-US" sz="9600" dirty="0" smtClean="0"/>
              <a:t> </a:t>
            </a:r>
            <a:r>
              <a:rPr lang="en-US" sz="9600" dirty="0" err="1" smtClean="0"/>
              <a:t>ради</a:t>
            </a:r>
            <a:r>
              <a:rPr lang="en-US" sz="9600" dirty="0" smtClean="0"/>
              <a:t> </a:t>
            </a:r>
            <a:r>
              <a:rPr lang="en-US" sz="9600" dirty="0" err="1" smtClean="0"/>
              <a:t>очувања</a:t>
            </a:r>
            <a:r>
              <a:rPr lang="en-US" sz="9600" dirty="0" smtClean="0"/>
              <a:t> </a:t>
            </a:r>
            <a:r>
              <a:rPr lang="en-US" sz="9600" dirty="0" err="1" smtClean="0"/>
              <a:t>свог</a:t>
            </a:r>
            <a:r>
              <a:rPr lang="en-US" sz="9600" dirty="0" smtClean="0"/>
              <a:t> </a:t>
            </a:r>
            <a:r>
              <a:rPr lang="en-US" sz="9600" dirty="0" err="1" smtClean="0"/>
              <a:t>здравља</a:t>
            </a:r>
            <a:r>
              <a:rPr lang="en-US" sz="9600" dirty="0" smtClean="0"/>
              <a:t>, </a:t>
            </a:r>
            <a:r>
              <a:rPr lang="en-US" sz="9600" dirty="0" err="1" smtClean="0"/>
              <a:t>својих</a:t>
            </a:r>
            <a:r>
              <a:rPr lang="en-US" sz="9600" dirty="0" smtClean="0"/>
              <a:t> </a:t>
            </a:r>
            <a:r>
              <a:rPr lang="en-US" sz="9600" dirty="0" err="1" smtClean="0"/>
              <a:t>укућана</a:t>
            </a:r>
            <a:r>
              <a:rPr lang="en-US" sz="9600" dirty="0" smtClean="0"/>
              <a:t> и </a:t>
            </a:r>
            <a:r>
              <a:rPr lang="en-US" sz="9600" dirty="0" err="1" smtClean="0"/>
              <a:t>другара</a:t>
            </a:r>
            <a:r>
              <a:rPr lang="en-US" sz="9600" dirty="0" smtClean="0"/>
              <a:t> </a:t>
            </a:r>
          </a:p>
          <a:p>
            <a:pPr lvl="0"/>
            <a:r>
              <a:rPr lang="en-US" sz="9600" dirty="0" err="1" smtClean="0"/>
              <a:t>Користити</a:t>
            </a:r>
            <a:r>
              <a:rPr lang="en-US" sz="9600" dirty="0" smtClean="0"/>
              <a:t>  </a:t>
            </a:r>
            <a:r>
              <a:rPr lang="en-US" sz="9600" dirty="0" err="1" smtClean="0"/>
              <a:t>мобилне</a:t>
            </a:r>
            <a:r>
              <a:rPr lang="en-US" sz="9600" dirty="0" smtClean="0"/>
              <a:t>  </a:t>
            </a:r>
            <a:r>
              <a:rPr lang="en-US" sz="9600" dirty="0" err="1" smtClean="0"/>
              <a:t>телефоне</a:t>
            </a:r>
            <a:r>
              <a:rPr lang="en-US" sz="9600" dirty="0" smtClean="0"/>
              <a:t> и </a:t>
            </a:r>
            <a:r>
              <a:rPr lang="en-US" sz="9600" dirty="0" err="1" smtClean="0"/>
              <a:t>друштвене</a:t>
            </a:r>
            <a:r>
              <a:rPr lang="en-US" sz="9600" dirty="0" smtClean="0"/>
              <a:t> </a:t>
            </a:r>
            <a:r>
              <a:rPr lang="en-US" sz="9600" dirty="0" err="1" smtClean="0"/>
              <a:t>мреже</a:t>
            </a:r>
            <a:r>
              <a:rPr lang="en-US" sz="9600" dirty="0" smtClean="0"/>
              <a:t> </a:t>
            </a:r>
            <a:r>
              <a:rPr lang="en-US" sz="9600" dirty="0" err="1" smtClean="0"/>
              <a:t>за</a:t>
            </a:r>
            <a:r>
              <a:rPr lang="en-US" sz="9600" dirty="0" smtClean="0"/>
              <a:t> </a:t>
            </a:r>
            <a:r>
              <a:rPr lang="en-US" sz="9600" dirty="0" err="1" smtClean="0"/>
              <a:t>едукативне</a:t>
            </a:r>
            <a:r>
              <a:rPr lang="en-US" sz="9600" dirty="0" smtClean="0"/>
              <a:t> </a:t>
            </a:r>
            <a:r>
              <a:rPr lang="en-US" sz="9600" dirty="0" err="1" smtClean="0"/>
              <a:t>садржаје</a:t>
            </a:r>
            <a:r>
              <a:rPr lang="en-US" sz="9600" dirty="0" smtClean="0"/>
              <a:t> </a:t>
            </a:r>
          </a:p>
          <a:p>
            <a:pPr lvl="0"/>
            <a:r>
              <a:rPr lang="en-US" sz="9600" dirty="0" err="1" smtClean="0"/>
              <a:t>Увести</a:t>
            </a:r>
            <a:r>
              <a:rPr lang="en-US" sz="9600" dirty="0" smtClean="0"/>
              <a:t> </a:t>
            </a:r>
            <a:r>
              <a:rPr lang="en-US" sz="9600" dirty="0" err="1" smtClean="0"/>
              <a:t>квизове</a:t>
            </a:r>
            <a:r>
              <a:rPr lang="en-US" sz="9600" dirty="0" smtClean="0"/>
              <a:t>, </a:t>
            </a:r>
            <a:r>
              <a:rPr lang="en-US" sz="9600" dirty="0" err="1" smtClean="0"/>
              <a:t>учити</a:t>
            </a:r>
            <a:r>
              <a:rPr lang="en-US" sz="9600" dirty="0" smtClean="0"/>
              <a:t>  </a:t>
            </a:r>
            <a:r>
              <a:rPr lang="en-US" sz="9600" dirty="0" err="1" smtClean="0"/>
              <a:t>појмове</a:t>
            </a:r>
            <a:r>
              <a:rPr lang="en-US" sz="9600" dirty="0" smtClean="0"/>
              <a:t>, </a:t>
            </a:r>
            <a:r>
              <a:rPr lang="en-US" sz="9600" dirty="0" err="1" smtClean="0"/>
              <a:t>утврђивати</a:t>
            </a:r>
            <a:r>
              <a:rPr lang="en-US" sz="9600" dirty="0" smtClean="0"/>
              <a:t>  </a:t>
            </a:r>
            <a:r>
              <a:rPr lang="en-US" sz="9600" dirty="0" err="1" smtClean="0"/>
              <a:t>знања</a:t>
            </a:r>
            <a:r>
              <a:rPr lang="en-US" sz="9600" dirty="0" smtClean="0"/>
              <a:t>  </a:t>
            </a:r>
            <a:r>
              <a:rPr lang="en-US" sz="9600" dirty="0" err="1" smtClean="0"/>
              <a:t>кроз</a:t>
            </a:r>
            <a:r>
              <a:rPr lang="en-US" sz="9600" dirty="0" smtClean="0"/>
              <a:t> </a:t>
            </a:r>
            <a:r>
              <a:rPr lang="en-US" sz="9600" dirty="0" err="1" smtClean="0"/>
              <a:t>вршњач</a:t>
            </a:r>
            <a:r>
              <a:rPr lang="sr-Cyrl-RS" sz="9600" dirty="0" smtClean="0"/>
              <a:t>к</a:t>
            </a:r>
            <a:r>
              <a:rPr lang="en-US" sz="9600" dirty="0" smtClean="0"/>
              <a:t>о </a:t>
            </a:r>
            <a:r>
              <a:rPr lang="en-US" sz="9600" dirty="0" err="1" smtClean="0"/>
              <a:t>учење</a:t>
            </a:r>
            <a:r>
              <a:rPr lang="en-US" sz="9600" dirty="0" smtClean="0"/>
              <a:t> </a:t>
            </a:r>
          </a:p>
          <a:p>
            <a:pPr lvl="0"/>
            <a:r>
              <a:rPr lang="en-US" sz="9600" dirty="0" err="1" smtClean="0"/>
              <a:t>Развијати</a:t>
            </a:r>
            <a:r>
              <a:rPr lang="en-US" sz="9600" dirty="0" smtClean="0"/>
              <a:t>  </a:t>
            </a:r>
            <a:r>
              <a:rPr lang="en-US" sz="9600" dirty="0" err="1" smtClean="0"/>
              <a:t>код</a:t>
            </a:r>
            <a:r>
              <a:rPr lang="en-US" sz="9600" dirty="0" smtClean="0"/>
              <a:t> </a:t>
            </a:r>
            <a:r>
              <a:rPr lang="en-US" sz="9600" dirty="0" err="1" smtClean="0"/>
              <a:t>деце</a:t>
            </a:r>
            <a:r>
              <a:rPr lang="en-US" sz="9600" dirty="0" smtClean="0"/>
              <a:t> </a:t>
            </a:r>
            <a:r>
              <a:rPr lang="en-US" sz="9600" dirty="0" err="1" smtClean="0"/>
              <a:t>истраживач</a:t>
            </a:r>
            <a:r>
              <a:rPr lang="sr-Cyrl-RS" sz="9600" dirty="0" smtClean="0"/>
              <a:t>к</a:t>
            </a:r>
            <a:r>
              <a:rPr lang="en-US" sz="9600" dirty="0" smtClean="0"/>
              <a:t>и </a:t>
            </a:r>
            <a:r>
              <a:rPr lang="en-US" sz="9600" dirty="0" err="1" smtClean="0"/>
              <a:t>и</a:t>
            </a:r>
            <a:r>
              <a:rPr lang="en-US" sz="9600" dirty="0" smtClean="0"/>
              <a:t> </a:t>
            </a:r>
            <a:r>
              <a:rPr lang="en-US" sz="9600" dirty="0" err="1" smtClean="0"/>
              <a:t>кре</a:t>
            </a:r>
            <a:r>
              <a:rPr lang="sr-Cyrl-RS" sz="9600" dirty="0" smtClean="0"/>
              <a:t>а</a:t>
            </a:r>
            <a:r>
              <a:rPr lang="en-US" sz="9600" smtClean="0"/>
              <a:t>тивни</a:t>
            </a:r>
            <a:r>
              <a:rPr lang="en-US" sz="9600" dirty="0" smtClean="0"/>
              <a:t> </a:t>
            </a:r>
            <a:r>
              <a:rPr lang="en-US" sz="9600" dirty="0" err="1" smtClean="0"/>
              <a:t>дух</a:t>
            </a:r>
            <a:r>
              <a:rPr lang="sr-Cyrl-RS" sz="9600" dirty="0" smtClean="0"/>
              <a:t>, </a:t>
            </a:r>
            <a:r>
              <a:rPr lang="en-US" sz="9600" dirty="0" smtClean="0"/>
              <a:t> </a:t>
            </a:r>
            <a:r>
              <a:rPr lang="en-US" sz="9600" dirty="0" err="1" smtClean="0"/>
              <a:t>кроз</a:t>
            </a:r>
            <a:r>
              <a:rPr lang="en-US" sz="9600" dirty="0" smtClean="0"/>
              <a:t>  </a:t>
            </a:r>
            <a:r>
              <a:rPr lang="en-US" sz="9600" dirty="0" err="1" smtClean="0"/>
              <a:t>израду</a:t>
            </a:r>
            <a:r>
              <a:rPr lang="en-US" sz="9600" dirty="0" smtClean="0"/>
              <a:t> </a:t>
            </a:r>
            <a:r>
              <a:rPr lang="en-US" sz="9600" dirty="0" err="1" smtClean="0"/>
              <a:t>паноа</a:t>
            </a:r>
            <a:r>
              <a:rPr lang="en-US" sz="9600" dirty="0" smtClean="0"/>
              <a:t>, </a:t>
            </a:r>
            <a:r>
              <a:rPr lang="en-US" sz="9600" dirty="0" err="1" smtClean="0"/>
              <a:t>укљ</a:t>
            </a:r>
            <a:r>
              <a:rPr lang="sr-Cyrl-RS" sz="9600" dirty="0" smtClean="0"/>
              <a:t>уч</a:t>
            </a:r>
            <a:r>
              <a:rPr lang="en-US" sz="9600" dirty="0" err="1" smtClean="0"/>
              <a:t>ење</a:t>
            </a:r>
            <a:r>
              <a:rPr lang="en-US" sz="9600" dirty="0" smtClean="0"/>
              <a:t> у </a:t>
            </a:r>
            <a:r>
              <a:rPr lang="en-US" sz="9600" dirty="0" err="1" smtClean="0"/>
              <a:t>пројекте</a:t>
            </a:r>
            <a:endParaRPr lang="en-US" sz="9600" dirty="0" smtClean="0"/>
          </a:p>
          <a:p>
            <a:pPr lvl="0"/>
            <a:r>
              <a:rPr lang="en-US" sz="9600" dirty="0" err="1" smtClean="0"/>
              <a:t>Наставити</a:t>
            </a:r>
            <a:r>
              <a:rPr lang="en-US" sz="9600" dirty="0" smtClean="0"/>
              <a:t> </a:t>
            </a:r>
            <a:r>
              <a:rPr lang="en-US" sz="9600" dirty="0" err="1" smtClean="0"/>
              <a:t>са</a:t>
            </a:r>
            <a:r>
              <a:rPr lang="en-US" sz="9600" dirty="0" smtClean="0"/>
              <a:t> </a:t>
            </a:r>
            <a:r>
              <a:rPr lang="en-US" sz="9600" dirty="0" err="1" smtClean="0"/>
              <a:t>друштвеним</a:t>
            </a:r>
            <a:r>
              <a:rPr lang="en-US" sz="9600" dirty="0" smtClean="0"/>
              <a:t> </a:t>
            </a:r>
            <a:r>
              <a:rPr lang="en-US" sz="9600" dirty="0" err="1" smtClean="0"/>
              <a:t>играма</a:t>
            </a:r>
            <a:r>
              <a:rPr lang="en-US" sz="9600" dirty="0" smtClean="0"/>
              <a:t> и у </a:t>
            </a:r>
            <a:r>
              <a:rPr lang="en-US" sz="9600" dirty="0" err="1" smtClean="0"/>
              <a:t>кући</a:t>
            </a:r>
            <a:r>
              <a:rPr lang="en-US" sz="9600" dirty="0" smtClean="0"/>
              <a:t> у </a:t>
            </a:r>
            <a:r>
              <a:rPr lang="en-US" sz="9600" dirty="0" err="1" smtClean="0"/>
              <a:t>школи</a:t>
            </a:r>
            <a:r>
              <a:rPr lang="en-US" sz="9600" dirty="0" smtClean="0"/>
              <a:t>, </a:t>
            </a:r>
            <a:r>
              <a:rPr lang="en-US" sz="9600" dirty="0" err="1" smtClean="0"/>
              <a:t>када</a:t>
            </a:r>
            <a:r>
              <a:rPr lang="en-US" sz="9600" dirty="0" smtClean="0"/>
              <a:t> </a:t>
            </a:r>
            <a:r>
              <a:rPr lang="en-US" sz="9600" dirty="0" err="1" smtClean="0"/>
              <a:t>год</a:t>
            </a:r>
            <a:r>
              <a:rPr lang="en-US" sz="9600" dirty="0" smtClean="0"/>
              <a:t> </a:t>
            </a:r>
            <a:r>
              <a:rPr lang="en-US" sz="9600" dirty="0" err="1" smtClean="0"/>
              <a:t>то</a:t>
            </a:r>
            <a:r>
              <a:rPr lang="en-US" sz="9600" dirty="0" smtClean="0"/>
              <a:t> </a:t>
            </a:r>
            <a:r>
              <a:rPr lang="en-US" sz="9600" dirty="0" err="1" smtClean="0"/>
              <a:t>услови</a:t>
            </a:r>
            <a:r>
              <a:rPr lang="en-US" sz="9600" dirty="0" smtClean="0"/>
              <a:t> </a:t>
            </a:r>
            <a:r>
              <a:rPr lang="en-US" sz="9600" dirty="0" err="1" smtClean="0"/>
              <a:t>дозвољавају</a:t>
            </a:r>
            <a:endParaRPr lang="en-US" sz="9600" dirty="0" smtClean="0"/>
          </a:p>
          <a:p>
            <a:pPr lvl="0"/>
            <a:r>
              <a:rPr lang="en-US" sz="9600" dirty="0" err="1" smtClean="0"/>
              <a:t>Будите</a:t>
            </a:r>
            <a:r>
              <a:rPr lang="en-US" sz="9600" dirty="0" smtClean="0"/>
              <a:t>  </a:t>
            </a:r>
            <a:r>
              <a:rPr lang="en-US" sz="9600" dirty="0" err="1" smtClean="0"/>
              <a:t>солидарни</a:t>
            </a:r>
            <a:r>
              <a:rPr lang="en-US" sz="9600" dirty="0" smtClean="0"/>
              <a:t>  и </a:t>
            </a:r>
            <a:r>
              <a:rPr lang="en-US" sz="9600" dirty="0" err="1" smtClean="0"/>
              <a:t>дружите</a:t>
            </a:r>
            <a:r>
              <a:rPr lang="en-US" sz="9600" dirty="0" smtClean="0"/>
              <a:t> </a:t>
            </a:r>
            <a:r>
              <a:rPr lang="en-US" sz="9600" dirty="0" err="1" smtClean="0"/>
              <a:t>се</a:t>
            </a:r>
            <a:r>
              <a:rPr lang="en-US" sz="9600" dirty="0" smtClean="0"/>
              <a:t>  </a:t>
            </a:r>
            <a:r>
              <a:rPr lang="en-US" sz="9600" dirty="0" err="1" smtClean="0"/>
              <a:t>са</a:t>
            </a:r>
            <a:r>
              <a:rPr lang="en-US" sz="9600" dirty="0" smtClean="0"/>
              <a:t> </a:t>
            </a:r>
            <a:r>
              <a:rPr lang="en-US" sz="9600" dirty="0" err="1" smtClean="0"/>
              <a:t>вршњацима</a:t>
            </a:r>
            <a:r>
              <a:rPr lang="en-US" sz="9600" dirty="0" smtClean="0"/>
              <a:t>.</a:t>
            </a:r>
          </a:p>
          <a:p>
            <a:pPr lvl="0"/>
            <a:endParaRPr lang="en-US" sz="9600" dirty="0" smtClean="0"/>
          </a:p>
          <a:p>
            <a:pPr>
              <a:buNone/>
            </a:pPr>
            <a:r>
              <a:rPr lang="sr-Cyrl-RS" sz="9600" b="1" dirty="0" smtClean="0"/>
              <a:t> </a:t>
            </a:r>
            <a:endParaRPr lang="en-US" sz="9600" dirty="0" smtClean="0"/>
          </a:p>
          <a:p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857256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Calibri" pitchFamily="34" charset="0"/>
                <a:cs typeface="Calibri" pitchFamily="34" charset="0"/>
              </a:rPr>
              <a:t>Литература и релевантни линкови: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7686700" cy="4752988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800" dirty="0" smtClean="0">
                <a:latin typeface="+mj-lt"/>
              </a:rPr>
              <a:t> </a:t>
            </a:r>
            <a:endParaRPr lang="sr-Cyrl-RS" sz="4800" dirty="0" smtClean="0">
              <a:latin typeface="+mj-lt"/>
            </a:endParaRPr>
          </a:p>
          <a:p>
            <a:pPr>
              <a:buNone/>
            </a:pPr>
            <a:endParaRPr lang="en-US" sz="4800" dirty="0" smtClean="0">
              <a:latin typeface="+mj-lt"/>
            </a:endParaRPr>
          </a:p>
          <a:p>
            <a:pPr lvl="0"/>
            <a:r>
              <a:rPr lang="en-US" sz="6400" dirty="0" smtClean="0"/>
              <a:t>1.Јанковић, С. (1986).</a:t>
            </a:r>
            <a:r>
              <a:rPr lang="en-US" sz="6400" dirty="0" err="1" smtClean="0"/>
              <a:t>Млади</a:t>
            </a:r>
            <a:r>
              <a:rPr lang="en-US" sz="6400" dirty="0" smtClean="0"/>
              <a:t> у </a:t>
            </a:r>
            <a:r>
              <a:rPr lang="en-US" sz="6400" dirty="0" err="1" smtClean="0"/>
              <a:t>друштву</a:t>
            </a:r>
            <a:r>
              <a:rPr lang="en-US" sz="6400" dirty="0" smtClean="0"/>
              <a:t> </a:t>
            </a:r>
            <a:r>
              <a:rPr lang="en-US" sz="6400" dirty="0" err="1" smtClean="0"/>
              <a:t>вршњака</a:t>
            </a:r>
            <a:r>
              <a:rPr lang="en-US" sz="6400" dirty="0" smtClean="0"/>
              <a:t>. </a:t>
            </a:r>
            <a:r>
              <a:rPr lang="en-US" sz="6400" dirty="0" err="1" smtClean="0"/>
              <a:t>Београд</a:t>
            </a:r>
            <a:r>
              <a:rPr lang="en-US" sz="6400" dirty="0" smtClean="0"/>
              <a:t>: </a:t>
            </a:r>
            <a:r>
              <a:rPr lang="en-US" sz="6400" i="1" dirty="0" err="1" smtClean="0"/>
              <a:t>Институт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за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педагошка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истраживања</a:t>
            </a:r>
            <a:r>
              <a:rPr lang="en-US" sz="6400" dirty="0" smtClean="0"/>
              <a:t>. </a:t>
            </a:r>
            <a:r>
              <a:rPr lang="en-US" sz="6400" dirty="0" err="1" smtClean="0"/>
              <a:t>Просвета</a:t>
            </a:r>
            <a:endParaRPr lang="en-US" sz="6400" dirty="0" smtClean="0"/>
          </a:p>
          <a:p>
            <a:pPr lvl="0"/>
            <a:r>
              <a:rPr lang="en-US" sz="6400" dirty="0" smtClean="0"/>
              <a:t>2.Пијаже, Ж., </a:t>
            </a:r>
            <a:r>
              <a:rPr lang="en-US" sz="6400" dirty="0" err="1" smtClean="0"/>
              <a:t>Инхелдер</a:t>
            </a:r>
            <a:r>
              <a:rPr lang="en-US" sz="6400" dirty="0" smtClean="0"/>
              <a:t>, Б. (1996). </a:t>
            </a:r>
            <a:r>
              <a:rPr lang="en-US" sz="6400" i="1" dirty="0" err="1" smtClean="0"/>
              <a:t>Интелектуални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развој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детета</a:t>
            </a:r>
            <a:r>
              <a:rPr lang="en-US" sz="6400" i="1" dirty="0" smtClean="0"/>
              <a:t> –</a:t>
            </a:r>
            <a:r>
              <a:rPr lang="en-US" sz="6400" i="1" dirty="0" err="1" smtClean="0"/>
              <a:t>изабрани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радови</a:t>
            </a:r>
            <a:r>
              <a:rPr lang="en-US" sz="6400" dirty="0" smtClean="0"/>
              <a:t>, </a:t>
            </a:r>
            <a:r>
              <a:rPr lang="en-US" sz="6400" dirty="0" err="1" smtClean="0"/>
              <a:t>Београд</a:t>
            </a:r>
            <a:r>
              <a:rPr lang="en-US" sz="6400" dirty="0" smtClean="0"/>
              <a:t>: </a:t>
            </a:r>
            <a:r>
              <a:rPr lang="en-US" sz="6400" dirty="0" err="1" smtClean="0"/>
              <a:t>Завод</a:t>
            </a:r>
            <a:r>
              <a:rPr lang="en-US" sz="6400" dirty="0" smtClean="0"/>
              <a:t> </a:t>
            </a:r>
            <a:r>
              <a:rPr lang="en-US" sz="6400" dirty="0" err="1" smtClean="0"/>
              <a:t>за</a:t>
            </a:r>
            <a:r>
              <a:rPr lang="en-US" sz="6400" dirty="0" smtClean="0"/>
              <a:t>  </a:t>
            </a:r>
            <a:r>
              <a:rPr lang="en-US" sz="6400" dirty="0" err="1" smtClean="0"/>
              <a:t>уџбенике</a:t>
            </a:r>
            <a:r>
              <a:rPr lang="en-US" sz="6400" dirty="0" smtClean="0"/>
              <a:t> и </a:t>
            </a:r>
            <a:r>
              <a:rPr lang="en-US" sz="6400" dirty="0" err="1" smtClean="0"/>
              <a:t>наставна</a:t>
            </a:r>
            <a:r>
              <a:rPr lang="en-US" sz="6400" dirty="0" smtClean="0"/>
              <a:t> </a:t>
            </a:r>
            <a:r>
              <a:rPr lang="en-US" sz="6400" dirty="0" err="1" smtClean="0"/>
              <a:t>средства</a:t>
            </a:r>
            <a:endParaRPr lang="en-US" sz="6400" dirty="0" smtClean="0"/>
          </a:p>
          <a:p>
            <a:pPr lvl="0"/>
            <a:r>
              <a:rPr lang="en-US" sz="6400" dirty="0" smtClean="0"/>
              <a:t>3. </a:t>
            </a:r>
            <a:r>
              <a:rPr lang="en-US" sz="6400" dirty="0" err="1" smtClean="0"/>
              <a:t>Виготски</a:t>
            </a:r>
            <a:r>
              <a:rPr lang="en-US" sz="6400" dirty="0" smtClean="0"/>
              <a:t>, Л.С. (1977</a:t>
            </a:r>
            <a:r>
              <a:rPr lang="en-US" sz="6400" i="1" dirty="0" smtClean="0"/>
              <a:t>). </a:t>
            </a:r>
            <a:r>
              <a:rPr lang="en-US" sz="6400" i="1" dirty="0" err="1" smtClean="0"/>
              <a:t>Мишљење</a:t>
            </a:r>
            <a:r>
              <a:rPr lang="en-US" sz="6400" i="1" dirty="0" smtClean="0"/>
              <a:t> </a:t>
            </a:r>
            <a:r>
              <a:rPr lang="en-US" sz="6400" i="1" dirty="0" err="1" smtClean="0"/>
              <a:t>иговор</a:t>
            </a:r>
            <a:r>
              <a:rPr lang="en-US" sz="6400" dirty="0" smtClean="0"/>
              <a:t>, </a:t>
            </a:r>
            <a:r>
              <a:rPr lang="en-US" sz="6400" dirty="0" err="1" smtClean="0"/>
              <a:t>Београд</a:t>
            </a:r>
            <a:r>
              <a:rPr lang="en-US" sz="6400" dirty="0" smtClean="0"/>
              <a:t>: </a:t>
            </a:r>
            <a:r>
              <a:rPr lang="en-US" sz="6400" dirty="0" err="1" smtClean="0"/>
              <a:t>Нолит</a:t>
            </a:r>
            <a:endParaRPr lang="en-US" sz="6400" dirty="0" smtClean="0"/>
          </a:p>
          <a:p>
            <a:r>
              <a:rPr lang="en-US" sz="6400" u="sng" dirty="0" smtClean="0">
                <a:hlinkClick r:id="rId2"/>
              </a:rPr>
              <a:t>https://pcpress.rs/deca-i-mobilni-telefoni-u-vreme-vanrednog-stanja-kako-postaviti-granicu/</a:t>
            </a:r>
            <a:r>
              <a:rPr lang="en-US" sz="6400" dirty="0" smtClean="0"/>
              <a:t> (</a:t>
            </a:r>
            <a:r>
              <a:rPr lang="en-US" sz="6400" dirty="0" err="1" smtClean="0"/>
              <a:t>приступљено</a:t>
            </a:r>
            <a:r>
              <a:rPr lang="en-US" sz="6400" dirty="0" smtClean="0"/>
              <a:t> 20.4.2020.)</a:t>
            </a:r>
          </a:p>
          <a:p>
            <a:r>
              <a:rPr lang="en-US" sz="6400" u="sng" dirty="0" smtClean="0">
                <a:hlinkClick r:id="rId3"/>
              </a:rPr>
              <a:t>https://www.valentinkuleto.com/2015/11/zasto-je-socijalna-interakcija-vazan-faktor-ucenja/</a:t>
            </a:r>
            <a:r>
              <a:rPr lang="en-US" sz="6400" dirty="0" smtClean="0"/>
              <a:t>(</a:t>
            </a:r>
            <a:r>
              <a:rPr lang="en-US" sz="6400" dirty="0" err="1" smtClean="0"/>
              <a:t>приступљено</a:t>
            </a:r>
            <a:r>
              <a:rPr lang="en-US" sz="6400" dirty="0" smtClean="0"/>
              <a:t> 24.4.2020.)</a:t>
            </a:r>
          </a:p>
          <a:p>
            <a:r>
              <a:rPr lang="en-US" sz="6400" u="sng" dirty="0" smtClean="0">
                <a:hlinkClick r:id="rId4"/>
              </a:rPr>
              <a:t>https://sr.wikipedia.org/sr-ec/%D0%A1%D0%BE%D1%86%D0%B8%D1%98%D0%B0%D0%BB%D0%B8%D0%B7%D0%B0%D1%86%D0%B8%D1%98%D0%B0</a:t>
            </a:r>
            <a:r>
              <a:rPr lang="en-US" sz="6400" dirty="0" smtClean="0"/>
              <a:t> (</a:t>
            </a:r>
            <a:r>
              <a:rPr lang="en-US" sz="6400" dirty="0" err="1" smtClean="0"/>
              <a:t>приступљњно</a:t>
            </a:r>
            <a:r>
              <a:rPr lang="en-US" sz="6400" dirty="0" smtClean="0"/>
              <a:t> 23.4.2020)</a:t>
            </a:r>
          </a:p>
          <a:p>
            <a:r>
              <a:rPr lang="en-US" sz="6400" u="sng" dirty="0" smtClean="0">
                <a:hlinkClick r:id="rId5"/>
              </a:rPr>
              <a:t>http://pspasojevic.blogspot.com/2010/11/blog-post_18.html</a:t>
            </a:r>
            <a:r>
              <a:rPr lang="en-US" sz="6400" dirty="0" smtClean="0"/>
              <a:t> (</a:t>
            </a:r>
            <a:r>
              <a:rPr lang="en-US" sz="6400" dirty="0" err="1" smtClean="0"/>
              <a:t>приступљено</a:t>
            </a:r>
            <a:r>
              <a:rPr lang="en-US" sz="6400" dirty="0" smtClean="0"/>
              <a:t> 25.4.2020)</a:t>
            </a:r>
          </a:p>
          <a:p>
            <a:r>
              <a:rPr lang="en-US" sz="6400" u="sng" dirty="0" smtClean="0">
                <a:hlinkClick r:id="rId6"/>
              </a:rPr>
              <a:t>http://www.mpn.gov.rs/wp-content/uploads/2015/08/priru%C4%8Dnik-interaktivni.pdf</a:t>
            </a:r>
            <a:r>
              <a:rPr lang="en-US" sz="6400" dirty="0" smtClean="0"/>
              <a:t> (</a:t>
            </a:r>
            <a:r>
              <a:rPr lang="sr-Cyrl-RS" sz="6400" dirty="0" smtClean="0"/>
              <a:t>приступљено </a:t>
            </a:r>
            <a:r>
              <a:rPr lang="en-US" sz="6400" dirty="0" smtClean="0"/>
              <a:t>25.4.2020)</a:t>
            </a:r>
          </a:p>
          <a:p>
            <a:r>
              <a:rPr lang="en-US" sz="6400" u="sng" dirty="0" smtClean="0">
                <a:hlinkClick r:id="rId7"/>
              </a:rPr>
              <a:t>https://bebo.club/decja-druzenja-korona</a:t>
            </a:r>
            <a:r>
              <a:rPr lang="en-US" sz="6400" dirty="0" smtClean="0"/>
              <a:t> (</a:t>
            </a:r>
            <a:r>
              <a:rPr lang="en-US" sz="6400" dirty="0" err="1" smtClean="0"/>
              <a:t>приступљено</a:t>
            </a:r>
            <a:r>
              <a:rPr lang="en-US" sz="6400" dirty="0" smtClean="0"/>
              <a:t> 11.5.2020.)</a:t>
            </a:r>
          </a:p>
          <a:p>
            <a:r>
              <a:rPr lang="en-US" sz="6400" u="sng" dirty="0" smtClean="0">
                <a:hlinkClick r:id="rId8"/>
              </a:rPr>
              <a:t>https://ananasmag.com/tech/5-besplatnih-drustvenih-igara-za-android/</a:t>
            </a:r>
            <a:r>
              <a:rPr lang="en-US" sz="6400" dirty="0" smtClean="0"/>
              <a:t> (</a:t>
            </a:r>
            <a:r>
              <a:rPr lang="sr-Cyrl-RS" sz="6400" dirty="0" smtClean="0"/>
              <a:t>приступљено </a:t>
            </a:r>
            <a:r>
              <a:rPr lang="en-US" sz="6400" dirty="0" smtClean="0"/>
              <a:t>11.5.2020)</a:t>
            </a:r>
          </a:p>
          <a:p>
            <a:pPr>
              <a:buNone/>
            </a:pPr>
            <a:r>
              <a:rPr lang="en-US" sz="6400" dirty="0" smtClean="0"/>
              <a:t> </a:t>
            </a:r>
          </a:p>
          <a:p>
            <a:pPr>
              <a:buNone/>
            </a:pPr>
            <a:endParaRPr lang="en-US" sz="6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780928"/>
            <a:ext cx="8686800" cy="1586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6000" dirty="0" smtClean="0"/>
              <a:t>ХВАЛА НА ПАЖЊИ!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7507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Садржај: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r>
              <a:rPr lang="sr-Cyrl-RS" dirty="0" smtClean="0"/>
              <a:t>Појам и фактори социјализације</a:t>
            </a:r>
          </a:p>
          <a:p>
            <a:r>
              <a:rPr lang="sr-Cyrl-RS" dirty="0" smtClean="0"/>
              <a:t>Вршњаци и вршњачка интеракција</a:t>
            </a:r>
          </a:p>
          <a:p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 smtClean="0"/>
              <a:t>се</a:t>
            </a:r>
            <a:r>
              <a:rPr lang="en-US" dirty="0" smtClean="0"/>
              <a:t>  </a:t>
            </a:r>
            <a:r>
              <a:rPr lang="en-US" dirty="0" err="1" smtClean="0"/>
              <a:t>променило</a:t>
            </a:r>
            <a:r>
              <a:rPr lang="en-US" dirty="0" smtClean="0"/>
              <a:t> у </a:t>
            </a:r>
            <a:r>
              <a:rPr lang="en-US" dirty="0" err="1" smtClean="0"/>
              <a:t>време</a:t>
            </a:r>
            <a:r>
              <a:rPr lang="en-US" dirty="0" smtClean="0"/>
              <a:t> </a:t>
            </a:r>
            <a:r>
              <a:rPr lang="en-US" dirty="0" err="1" smtClean="0"/>
              <a:t>пандемије</a:t>
            </a:r>
            <a:r>
              <a:rPr lang="en-US" dirty="0" smtClean="0"/>
              <a:t> </a:t>
            </a:r>
            <a:r>
              <a:rPr lang="en-US" dirty="0" err="1" smtClean="0"/>
              <a:t>вируса</a:t>
            </a:r>
            <a:r>
              <a:rPr lang="en-US" dirty="0" smtClean="0"/>
              <a:t> </a:t>
            </a:r>
            <a:r>
              <a:rPr lang="en-US" dirty="0" err="1" smtClean="0"/>
              <a:t>корона</a:t>
            </a:r>
            <a:r>
              <a:rPr lang="en-US" dirty="0" smtClean="0"/>
              <a:t>?</a:t>
            </a:r>
            <a:endParaRPr lang="sr-Cyrl-RS" dirty="0" smtClean="0"/>
          </a:p>
          <a:p>
            <a:r>
              <a:rPr lang="sr-Cyrl-RS" dirty="0" smtClean="0"/>
              <a:t>Како се дружити у време пандемије вируса корона </a:t>
            </a:r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4" name="Picture 3" descr="Mom and Asian little child girl is wearing medical face masks to protect themselves from pollution Coronavirus flu virus, New coronavirus 2019-nCoV from China, Empty space isolated on blu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000108"/>
            <a:ext cx="2071702" cy="180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780928"/>
            <a:ext cx="7848872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5400" dirty="0" smtClean="0"/>
              <a:t>ПИТАЊА И ДИСКУСИЈА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27542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/>
              <a:t>Почетна активност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Пре</a:t>
            </a:r>
            <a:r>
              <a:rPr lang="en-US" dirty="0" smtClean="0"/>
              <a:t> </a:t>
            </a:r>
            <a:r>
              <a:rPr lang="en-US" dirty="0" err="1" smtClean="0"/>
              <a:t>обраде</a:t>
            </a:r>
            <a:r>
              <a:rPr lang="en-US" dirty="0" smtClean="0"/>
              <a:t> </a:t>
            </a:r>
            <a:r>
              <a:rPr lang="en-US" dirty="0" err="1" smtClean="0"/>
              <a:t>теме</a:t>
            </a:r>
            <a:r>
              <a:rPr lang="en-US" dirty="0" smtClean="0"/>
              <a:t> </a:t>
            </a:r>
            <a:r>
              <a:rPr lang="en-US" dirty="0" err="1" smtClean="0"/>
              <a:t>ученици</a:t>
            </a:r>
            <a:r>
              <a:rPr lang="en-US" dirty="0" smtClean="0"/>
              <a:t> </a:t>
            </a:r>
            <a:r>
              <a:rPr lang="en-US" dirty="0" err="1" smtClean="0"/>
              <a:t>путем</a:t>
            </a:r>
            <a:r>
              <a:rPr lang="en-US" dirty="0" smtClean="0"/>
              <a:t> </a:t>
            </a:r>
            <a:r>
              <a:rPr lang="en-US" dirty="0" err="1" smtClean="0"/>
              <a:t>опције</a:t>
            </a:r>
            <a:r>
              <a:rPr lang="en-US" dirty="0" smtClean="0"/>
              <a:t> </a:t>
            </a:r>
            <a:r>
              <a:rPr lang="en-US" dirty="0" err="1" smtClean="0"/>
              <a:t>чет</a:t>
            </a:r>
            <a:r>
              <a:rPr lang="en-US" dirty="0" smtClean="0"/>
              <a:t> </a:t>
            </a:r>
            <a:r>
              <a:rPr lang="en-US" dirty="0" err="1" smtClean="0"/>
              <a:t>постављају</a:t>
            </a:r>
            <a:r>
              <a:rPr lang="en-US" dirty="0" smtClean="0"/>
              <a:t> </a:t>
            </a:r>
            <a:r>
              <a:rPr lang="en-US" dirty="0" err="1" smtClean="0"/>
              <a:t>своје</a:t>
            </a:r>
            <a:r>
              <a:rPr lang="en-US" dirty="0" smtClean="0"/>
              <a:t> </a:t>
            </a:r>
            <a:r>
              <a:rPr lang="en-US" dirty="0" err="1" smtClean="0"/>
              <a:t>одговоре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постављенa</a:t>
            </a:r>
            <a:r>
              <a:rPr lang="en-US" dirty="0" smtClean="0"/>
              <a:t> </a:t>
            </a:r>
            <a:r>
              <a:rPr lang="en-US" dirty="0" err="1" smtClean="0"/>
              <a:t>питања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 smtClean="0"/>
              <a:t>ново</a:t>
            </a:r>
            <a:r>
              <a:rPr lang="en-US" dirty="0" smtClean="0"/>
              <a:t> </a:t>
            </a:r>
            <a:r>
              <a:rPr lang="en-US" dirty="0" err="1" smtClean="0"/>
              <a:t>можете</a:t>
            </a:r>
            <a:r>
              <a:rPr lang="en-US" dirty="0" smtClean="0"/>
              <a:t>, а </a:t>
            </a:r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 smtClean="0"/>
              <a:t>не</a:t>
            </a:r>
            <a:r>
              <a:rPr lang="en-US" dirty="0" smtClean="0"/>
              <a:t> </a:t>
            </a:r>
            <a:r>
              <a:rPr lang="en-US" dirty="0" err="1" smtClean="0"/>
              <a:t>можете</a:t>
            </a:r>
            <a:r>
              <a:rPr lang="en-US" dirty="0" smtClean="0"/>
              <a:t> </a:t>
            </a:r>
            <a:r>
              <a:rPr lang="en-US" dirty="0" err="1" smtClean="0"/>
              <a:t>да</a:t>
            </a:r>
            <a:r>
              <a:rPr lang="en-US" dirty="0" smtClean="0"/>
              <a:t> </a:t>
            </a:r>
            <a:r>
              <a:rPr lang="en-US" dirty="0" err="1" smtClean="0"/>
              <a:t>радите</a:t>
            </a:r>
            <a:r>
              <a:rPr lang="en-US" dirty="0" smtClean="0"/>
              <a:t>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 smtClean="0"/>
              <a:t>другарима</a:t>
            </a:r>
            <a:r>
              <a:rPr lang="en-US" dirty="0" smtClean="0"/>
              <a:t> у </a:t>
            </a:r>
            <a:r>
              <a:rPr lang="en-US" dirty="0" err="1" smtClean="0"/>
              <a:t>време</a:t>
            </a:r>
            <a:r>
              <a:rPr lang="en-US" dirty="0" smtClean="0"/>
              <a:t>  </a:t>
            </a:r>
            <a:r>
              <a:rPr lang="en-US" dirty="0" err="1" smtClean="0"/>
              <a:t>пандемије</a:t>
            </a:r>
            <a:r>
              <a:rPr lang="en-US" dirty="0" smtClean="0"/>
              <a:t> </a:t>
            </a:r>
            <a:r>
              <a:rPr lang="en-US" dirty="0" err="1" smtClean="0"/>
              <a:t>вируса</a:t>
            </a:r>
            <a:r>
              <a:rPr lang="sr-Cyrl-RS" dirty="0" smtClean="0"/>
              <a:t> корона</a:t>
            </a:r>
            <a:r>
              <a:rPr lang="en-US" dirty="0" smtClean="0"/>
              <a:t>?</a:t>
            </a:r>
          </a:p>
          <a:p>
            <a:pPr lvl="0"/>
            <a:r>
              <a:rPr lang="en-US" dirty="0" err="1" smtClean="0"/>
              <a:t>Шта</a:t>
            </a:r>
            <a:r>
              <a:rPr lang="en-US" dirty="0" smtClean="0"/>
              <a:t> </a:t>
            </a:r>
            <a:r>
              <a:rPr lang="en-US" dirty="0" err="1" smtClean="0"/>
              <a:t>је</a:t>
            </a:r>
            <a:r>
              <a:rPr lang="en-US" dirty="0" smtClean="0"/>
              <a:t> </a:t>
            </a:r>
            <a:r>
              <a:rPr lang="en-US" dirty="0" err="1" smtClean="0"/>
              <a:t>оно</a:t>
            </a:r>
            <a:r>
              <a:rPr lang="en-US" dirty="0" smtClean="0"/>
              <a:t> </a:t>
            </a:r>
            <a:r>
              <a:rPr lang="en-US" dirty="0" err="1" smtClean="0"/>
              <a:t>што</a:t>
            </a:r>
            <a:r>
              <a:rPr lang="en-US" dirty="0" smtClean="0"/>
              <a:t> </a:t>
            </a:r>
            <a:r>
              <a:rPr lang="en-US" dirty="0" err="1" smtClean="0"/>
              <a:t>вам</a:t>
            </a:r>
            <a:r>
              <a:rPr lang="en-US" dirty="0" smtClean="0"/>
              <a:t> </a:t>
            </a:r>
            <a:r>
              <a:rPr lang="en-US" dirty="0" err="1" smtClean="0"/>
              <a:t>највише</a:t>
            </a:r>
            <a:r>
              <a:rPr lang="en-US" dirty="0" smtClean="0"/>
              <a:t> </a:t>
            </a:r>
            <a:r>
              <a:rPr lang="en-US" dirty="0" err="1" smtClean="0"/>
              <a:t>недостаје</a:t>
            </a:r>
            <a:r>
              <a:rPr lang="en-US" dirty="0" smtClean="0"/>
              <a:t> у </a:t>
            </a:r>
            <a:r>
              <a:rPr lang="en-US" dirty="0" err="1" smtClean="0"/>
              <a:t>овој</a:t>
            </a:r>
            <a:r>
              <a:rPr lang="en-US" dirty="0" smtClean="0"/>
              <a:t> </a:t>
            </a:r>
            <a:r>
              <a:rPr lang="en-US" dirty="0" err="1" smtClean="0"/>
              <a:t>насталој</a:t>
            </a:r>
            <a:r>
              <a:rPr lang="en-US" dirty="0" smtClean="0"/>
              <a:t> </a:t>
            </a:r>
            <a:r>
              <a:rPr lang="en-US" dirty="0" err="1" smtClean="0"/>
              <a:t>сутуацији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b="1" dirty="0" smtClean="0">
                <a:latin typeface="Calibri" pitchFamily="34" charset="0"/>
                <a:cs typeface="Calibri" pitchFamily="34" charset="0"/>
              </a:rPr>
              <a:t>Појам  социјализације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RS" sz="2400" dirty="0" smtClean="0"/>
          </a:p>
          <a:p>
            <a:r>
              <a:rPr lang="en-US" sz="2400" dirty="0" err="1" smtClean="0"/>
              <a:t>Многи</a:t>
            </a:r>
            <a:r>
              <a:rPr lang="en-US" sz="2400" dirty="0" smtClean="0"/>
              <a:t> </a:t>
            </a:r>
            <a:r>
              <a:rPr lang="en-US" sz="2400" dirty="0" err="1" smtClean="0"/>
              <a:t>аутори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разл</a:t>
            </a:r>
            <a:r>
              <a:rPr lang="sr-Cyrl-RS" sz="2400" dirty="0" smtClean="0"/>
              <a:t>и</a:t>
            </a:r>
            <a:r>
              <a:rPr lang="en-US" sz="2400" dirty="0" err="1" smtClean="0"/>
              <a:t>кују</a:t>
            </a:r>
            <a:r>
              <a:rPr lang="en-US" sz="2400" dirty="0" smtClean="0"/>
              <a:t> </a:t>
            </a:r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томе</a:t>
            </a:r>
            <a:r>
              <a:rPr lang="en-US" sz="2400" dirty="0" smtClean="0"/>
              <a:t> </a:t>
            </a:r>
            <a:r>
              <a:rPr lang="en-US" sz="2400" dirty="0" err="1" smtClean="0"/>
              <a:t>шта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подразумевају</a:t>
            </a:r>
            <a:r>
              <a:rPr lang="en-US" sz="2400" dirty="0" smtClean="0"/>
              <a:t> </a:t>
            </a:r>
            <a:r>
              <a:rPr lang="en-US" sz="2400" dirty="0" err="1" smtClean="0"/>
              <a:t>под</a:t>
            </a:r>
            <a:r>
              <a:rPr lang="en-US" sz="2400" dirty="0" smtClean="0"/>
              <a:t> </a:t>
            </a:r>
            <a:r>
              <a:rPr lang="en-US" sz="2400" dirty="0" err="1" smtClean="0"/>
              <a:t>појмом</a:t>
            </a:r>
            <a:r>
              <a:rPr lang="en-US" sz="2400" dirty="0" smtClean="0"/>
              <a:t> </a:t>
            </a:r>
            <a:r>
              <a:rPr lang="en-US" sz="2400" dirty="0" err="1" smtClean="0"/>
              <a:t>социјализација</a:t>
            </a:r>
            <a:r>
              <a:rPr lang="sr-Cyrl-RS" sz="2400" dirty="0" smtClean="0"/>
              <a:t>, 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ли</a:t>
            </a:r>
            <a:r>
              <a:rPr lang="en-US" sz="2400" dirty="0" smtClean="0"/>
              <a:t> </a:t>
            </a:r>
            <a:r>
              <a:rPr lang="en-US" sz="2400" dirty="0" err="1" smtClean="0"/>
              <a:t>већи</a:t>
            </a:r>
            <a:r>
              <a:rPr lang="en-US" sz="2400" dirty="0" smtClean="0"/>
              <a:t> </a:t>
            </a:r>
            <a:r>
              <a:rPr lang="en-US" sz="2400" dirty="0" err="1" smtClean="0"/>
              <a:t>акценат</a:t>
            </a:r>
            <a:r>
              <a:rPr lang="en-US" sz="2400" dirty="0" smtClean="0"/>
              <a:t> </a:t>
            </a:r>
            <a:r>
              <a:rPr lang="en-US" sz="2400" dirty="0" err="1" smtClean="0"/>
              <a:t>стављају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њен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значај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појединца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sr-Cyrl-RS" sz="2400" dirty="0" err="1" smtClean="0"/>
              <a:t>н</a:t>
            </a:r>
            <a:r>
              <a:rPr lang="en-US" sz="2400" dirty="0" smtClean="0"/>
              <a:t>а </a:t>
            </a:r>
            <a:r>
              <a:rPr lang="en-US" sz="2400" dirty="0" err="1" smtClean="0"/>
              <a:t>друштво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pPr>
              <a:buNone/>
            </a:pPr>
            <a:endParaRPr lang="sr-Cyrl-RS" sz="2400" dirty="0" smtClean="0"/>
          </a:p>
          <a:p>
            <a:r>
              <a:rPr lang="en-US" sz="2400" dirty="0" err="1" smtClean="0"/>
              <a:t>Социјализација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поступак</a:t>
            </a:r>
            <a:r>
              <a:rPr lang="en-US" sz="2400" dirty="0" smtClean="0"/>
              <a:t> </a:t>
            </a:r>
            <a:r>
              <a:rPr lang="en-US" sz="2400" dirty="0" err="1" smtClean="0"/>
              <a:t>стицања</a:t>
            </a:r>
            <a:r>
              <a:rPr lang="en-US" sz="2400" dirty="0" smtClean="0"/>
              <a:t> </a:t>
            </a:r>
            <a:r>
              <a:rPr lang="en-US" sz="2400" dirty="0" err="1" smtClean="0"/>
              <a:t>услова</a:t>
            </a:r>
            <a:r>
              <a:rPr lang="en-US" sz="2400" dirty="0" smtClean="0"/>
              <a:t>, </a:t>
            </a:r>
            <a:r>
              <a:rPr lang="en-US" sz="2400" dirty="0" err="1" smtClean="0"/>
              <a:t>прихватања</a:t>
            </a:r>
            <a:r>
              <a:rPr lang="en-US" sz="2400" dirty="0" smtClean="0"/>
              <a:t> </a:t>
            </a:r>
            <a:r>
              <a:rPr lang="en-US" sz="2400" dirty="0" err="1" smtClean="0"/>
              <a:t>образаца</a:t>
            </a:r>
            <a:r>
              <a:rPr lang="en-US" sz="2400" dirty="0" smtClean="0"/>
              <a:t>, </a:t>
            </a:r>
            <a:r>
              <a:rPr lang="en-US" sz="2400" dirty="0" err="1" smtClean="0"/>
              <a:t>усвајање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знања</a:t>
            </a:r>
            <a:r>
              <a:rPr lang="en-US" sz="2400" dirty="0" smtClean="0"/>
              <a:t> и </a:t>
            </a:r>
            <a:r>
              <a:rPr lang="en-US" sz="2400" dirty="0" err="1" smtClean="0"/>
              <a:t>вештина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који</a:t>
            </a:r>
            <a:r>
              <a:rPr lang="en-US" sz="2400" dirty="0" smtClean="0"/>
              <a:t> </a:t>
            </a:r>
            <a:r>
              <a:rPr lang="en-US" sz="2400" dirty="0" err="1" smtClean="0"/>
              <a:t>ће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помоћи</a:t>
            </a:r>
            <a:r>
              <a:rPr lang="en-US" sz="2400" dirty="0" smtClean="0"/>
              <a:t> </a:t>
            </a:r>
            <a:r>
              <a:rPr lang="en-US" sz="2400" dirty="0" err="1" smtClean="0"/>
              <a:t>човеку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изгради</a:t>
            </a:r>
            <a:r>
              <a:rPr lang="en-US" sz="2400" dirty="0" smtClean="0"/>
              <a:t> </a:t>
            </a:r>
            <a:r>
              <a:rPr lang="en-US" sz="2400" dirty="0" err="1" smtClean="0"/>
              <a:t>своју</a:t>
            </a:r>
            <a:r>
              <a:rPr lang="en-US" sz="2400" dirty="0" smtClean="0"/>
              <a:t> </a:t>
            </a:r>
            <a:r>
              <a:rPr lang="en-US" sz="2400" dirty="0" err="1" smtClean="0"/>
              <a:t>друштвеност</a:t>
            </a:r>
            <a:r>
              <a:rPr lang="en-US" sz="2400" dirty="0" smtClean="0"/>
              <a:t>,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укључи</a:t>
            </a:r>
            <a:r>
              <a:rPr lang="en-US" sz="2400" dirty="0" smtClean="0"/>
              <a:t> у </a:t>
            </a:r>
            <a:r>
              <a:rPr lang="en-US" sz="2400" dirty="0" err="1" smtClean="0"/>
              <a:t>групу</a:t>
            </a:r>
            <a:r>
              <a:rPr lang="en-US" sz="2400" dirty="0" smtClean="0"/>
              <a:t>, </a:t>
            </a:r>
            <a:r>
              <a:rPr lang="en-US" sz="2400" dirty="0" err="1" smtClean="0"/>
              <a:t>заједницу</a:t>
            </a:r>
            <a:r>
              <a:rPr lang="en-US" sz="2400" dirty="0" smtClean="0"/>
              <a:t> и </a:t>
            </a:r>
            <a:r>
              <a:rPr lang="en-US" sz="2400" dirty="0" err="1" smtClean="0"/>
              <a:t>друштво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Социјализациј</a:t>
            </a:r>
            <a:r>
              <a:rPr lang="sr-Cyrl-RS" sz="3200" dirty="0" smtClean="0"/>
              <a:t>а</a:t>
            </a:r>
            <a:r>
              <a:rPr lang="en-US" sz="3200" dirty="0" smtClean="0">
                <a:cs typeface="Calibri" pitchFamily="34" charset="0"/>
              </a:rPr>
              <a:t> </a:t>
            </a:r>
            <a:r>
              <a:rPr lang="en-US" sz="3200" dirty="0" err="1" smtClean="0">
                <a:cs typeface="Calibri" pitchFamily="34" charset="0"/>
              </a:rPr>
              <a:t>представља</a:t>
            </a:r>
            <a:r>
              <a:rPr lang="en-US" sz="3200" dirty="0" smtClean="0">
                <a:cs typeface="Calibri" pitchFamily="34" charset="0"/>
              </a:rPr>
              <a:t> </a:t>
            </a:r>
            <a:r>
              <a:rPr lang="en-US" sz="3200" dirty="0" err="1" smtClean="0">
                <a:cs typeface="Calibri" pitchFamily="34" charset="0"/>
              </a:rPr>
              <a:t>сложен</a:t>
            </a:r>
            <a:r>
              <a:rPr lang="en-US" sz="3200" dirty="0" smtClean="0">
                <a:cs typeface="Calibri" pitchFamily="34" charset="0"/>
              </a:rPr>
              <a:t> </a:t>
            </a:r>
            <a:r>
              <a:rPr lang="en-US" sz="3200" dirty="0" err="1" smtClean="0">
                <a:cs typeface="Calibri" pitchFamily="34" charset="0"/>
              </a:rPr>
              <a:t>процес</a:t>
            </a:r>
            <a:r>
              <a:rPr lang="en-US" sz="3200" dirty="0" smtClean="0">
                <a:cs typeface="Calibri" pitchFamily="34" charset="0"/>
              </a:rPr>
              <a:t> </a:t>
            </a:r>
            <a:r>
              <a:rPr lang="sr-Cyrl-RS" sz="3200" dirty="0" smtClean="0">
                <a:cs typeface="Calibri" pitchFamily="34" charset="0"/>
              </a:rPr>
              <a:t>и  </a:t>
            </a:r>
            <a:r>
              <a:rPr lang="en-US" sz="3200" dirty="0" err="1" smtClean="0"/>
              <a:t>своје</a:t>
            </a:r>
            <a:r>
              <a:rPr lang="en-US" sz="3200" dirty="0" smtClean="0"/>
              <a:t> </a:t>
            </a:r>
            <a:r>
              <a:rPr lang="en-US" sz="3200" dirty="0" err="1" smtClean="0"/>
              <a:t>задатке</a:t>
            </a:r>
            <a:r>
              <a:rPr lang="en-US" sz="3200" dirty="0" smtClean="0"/>
              <a:t> </a:t>
            </a:r>
            <a:r>
              <a:rPr lang="en-US" sz="3200" dirty="0" err="1" smtClean="0"/>
              <a:t>остварује</a:t>
            </a:r>
            <a:r>
              <a:rPr lang="en-US" sz="3200" dirty="0" smtClean="0"/>
              <a:t> </a:t>
            </a:r>
            <a:r>
              <a:rPr lang="en-US" sz="3200" dirty="0" err="1" smtClean="0"/>
              <a:t>кроз</a:t>
            </a:r>
            <a:r>
              <a:rPr lang="sr-Cyrl-R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r>
              <a:rPr lang="en-US" dirty="0" err="1" smtClean="0"/>
              <a:t>култивисање</a:t>
            </a:r>
            <a:r>
              <a:rPr lang="en-US" dirty="0" smtClean="0"/>
              <a:t> </a:t>
            </a:r>
            <a:r>
              <a:rPr lang="en-US" dirty="0" err="1" smtClean="0"/>
              <a:t>позитивних</a:t>
            </a:r>
            <a:r>
              <a:rPr lang="en-US" dirty="0" smtClean="0"/>
              <a:t> </a:t>
            </a:r>
            <a:r>
              <a:rPr lang="en-US" dirty="0" err="1" smtClean="0"/>
              <a:t>емоција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развој</a:t>
            </a:r>
            <a:r>
              <a:rPr lang="en-US" dirty="0" smtClean="0"/>
              <a:t> </a:t>
            </a:r>
            <a:r>
              <a:rPr lang="en-US" dirty="0" err="1" smtClean="0"/>
              <a:t>самосталности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smtClean="0"/>
              <a:t>развој </a:t>
            </a:r>
            <a:r>
              <a:rPr lang="en-US" dirty="0" err="1" smtClean="0"/>
              <a:t>унутрашње</a:t>
            </a:r>
            <a:r>
              <a:rPr lang="en-US" dirty="0" smtClean="0"/>
              <a:t> </a:t>
            </a:r>
            <a:r>
              <a:rPr lang="en-US" dirty="0" err="1" smtClean="0"/>
              <a:t>контроле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развијање</a:t>
            </a:r>
            <a:r>
              <a:rPr lang="en-US" dirty="0" smtClean="0"/>
              <a:t> </a:t>
            </a:r>
            <a:r>
              <a:rPr lang="en-US" dirty="0" err="1" smtClean="0"/>
              <a:t>позитивне</a:t>
            </a:r>
            <a:r>
              <a:rPr lang="en-US" dirty="0" smtClean="0"/>
              <a:t> </a:t>
            </a:r>
            <a:r>
              <a:rPr lang="en-US" dirty="0" err="1" smtClean="0"/>
              <a:t>слике</a:t>
            </a:r>
            <a:r>
              <a:rPr lang="en-US" dirty="0" smtClean="0"/>
              <a:t> о </a:t>
            </a:r>
            <a:r>
              <a:rPr lang="en-US" dirty="0" err="1" smtClean="0"/>
              <a:t>себи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развијање</a:t>
            </a:r>
            <a:r>
              <a:rPr lang="en-US" dirty="0" smtClean="0"/>
              <a:t> </a:t>
            </a:r>
            <a:r>
              <a:rPr lang="en-US" dirty="0" err="1" smtClean="0"/>
              <a:t>алтруиз</a:t>
            </a:r>
            <a:r>
              <a:rPr lang="sr-Cyrl-RS" dirty="0" smtClean="0"/>
              <a:t>м</a:t>
            </a:r>
            <a:r>
              <a:rPr lang="en-US" dirty="0" smtClean="0"/>
              <a:t>а (</a:t>
            </a:r>
            <a:r>
              <a:rPr lang="en-US" dirty="0" err="1" smtClean="0"/>
              <a:t>друштвености</a:t>
            </a:r>
            <a:r>
              <a:rPr lang="en-US" dirty="0" smtClean="0"/>
              <a:t>)</a:t>
            </a:r>
            <a:endParaRPr lang="sr-Cyrl-R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развијање</a:t>
            </a:r>
            <a:r>
              <a:rPr lang="en-US" dirty="0" smtClean="0"/>
              <a:t> </a:t>
            </a:r>
            <a:r>
              <a:rPr lang="en-US" dirty="0" err="1" smtClean="0"/>
              <a:t>вредносног</a:t>
            </a:r>
            <a:r>
              <a:rPr lang="en-US" dirty="0" smtClean="0"/>
              <a:t> </a:t>
            </a:r>
            <a:r>
              <a:rPr lang="en-US" dirty="0" err="1" smtClean="0"/>
              <a:t>система</a:t>
            </a:r>
            <a:r>
              <a:rPr lang="en-US" dirty="0" smtClean="0"/>
              <a:t> </a:t>
            </a:r>
            <a:r>
              <a:rPr lang="en-US" dirty="0" err="1" smtClean="0"/>
              <a:t>веровања</a:t>
            </a:r>
            <a:r>
              <a:rPr lang="en-US" dirty="0" smtClean="0"/>
              <a:t> и </a:t>
            </a:r>
            <a:r>
              <a:rPr lang="en-US" dirty="0" err="1" smtClean="0"/>
              <a:t>идеала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Autofit/>
          </a:bodyPr>
          <a:lstStyle/>
          <a:p>
            <a:r>
              <a:rPr lang="sr-Cyrl-RS" sz="2800" b="1" dirty="0" smtClean="0"/>
              <a:t>Н</a:t>
            </a:r>
            <a:r>
              <a:rPr lang="en-US" sz="2800" b="1" dirty="0" err="1" smtClean="0"/>
              <a:t>ајважнији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фактори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социјализације</a:t>
            </a:r>
            <a:r>
              <a:rPr lang="sr-Cyrl-RS" sz="2800" b="1" dirty="0" smtClean="0"/>
              <a:t>:</a:t>
            </a:r>
            <a:endParaRPr lang="en-US" sz="2800" b="1" dirty="0"/>
          </a:p>
        </p:txBody>
      </p:sp>
      <p:pic>
        <p:nvPicPr>
          <p:cNvPr id="6" name="Content Placeholder 5" descr="travel, tourism, hike and technology concept - happy family with tablet pc computer and backpacks at camp in wood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116261" cy="175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ack to school - blackboard with pencil-box and school equipment on tab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736"/>
            <a:ext cx="2071702" cy="197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lose up of pre-teen friends in a park smiling to camer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2310969" cy="20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ocial center workers preparing food donation boxes making notes, volunteeri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500570"/>
            <a:ext cx="350046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omputer keyboard appl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500570"/>
            <a:ext cx="3286148" cy="138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71472" y="3500438"/>
            <a:ext cx="2286016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ПОРОДИЦА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3240" y="3571876"/>
            <a:ext cx="2143140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ШКОЛА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29322" y="3571876"/>
            <a:ext cx="242889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ВРШЊАЦИ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000100" y="6072206"/>
            <a:ext cx="3571900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ОРГАНИЗАЦИЈЕ (хуманитарне, невладине...) 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214942" y="5929330"/>
            <a:ext cx="3357586" cy="7143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СРЕДСТВА  МАСОВНЕ КОМУНИКАЦИЈЕ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800" b="1" dirty="0" smtClean="0">
                <a:latin typeface="Calibri" pitchFamily="34" charset="0"/>
                <a:cs typeface="Calibri" pitchFamily="34" charset="0"/>
              </a:rPr>
              <a:t>Вршњаци и вршњачка интеракција </a:t>
            </a:r>
            <a:r>
              <a:rPr lang="sr-Cyrl-RS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800" dirty="0" smtClean="0">
                <a:latin typeface="Calibri" pitchFamily="34" charset="0"/>
                <a:cs typeface="Calibri" pitchFamily="34" charset="0"/>
              </a:rPr>
            </a:br>
            <a:endParaRPr lang="en-US" sz="2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/>
          <a:lstStyle/>
          <a:p>
            <a:r>
              <a:rPr lang="sr-Cyrl-RS" sz="2000" b="1" dirty="0" smtClean="0">
                <a:latin typeface="Calibri" pitchFamily="34" charset="0"/>
                <a:cs typeface="Calibri" pitchFamily="34" charset="0"/>
              </a:rPr>
              <a:t>ОСНОВНА ШКОЛА - НИЖИ РАЗРЕДИ</a:t>
            </a:r>
          </a:p>
          <a:p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028" name="AutoShape 4" descr="C:\Users\Bob\Desktop\children-arriving-finish-line-birthday-600w-34659561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C:\Users\Bob\Desktop\children-arriving-finish-line-birthday-600w-34659561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Casual Children Cheerful Cute Friends Kids Concep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14818"/>
            <a:ext cx="2714644" cy="209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Kids in elementary school sports team piggybacking outdoor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357694"/>
            <a:ext cx="2571768" cy="18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roup of school kids reading for educati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00240"/>
            <a:ext cx="265054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19980829">
            <a:off x="1531830" y="3091930"/>
            <a:ext cx="1800115" cy="571504"/>
          </a:xfrm>
          <a:prstGeom prst="rightArrow">
            <a:avLst>
              <a:gd name="adj1" fmla="val 50000"/>
              <a:gd name="adj2" fmla="val 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8367658">
            <a:off x="6808517" y="2498678"/>
            <a:ext cx="524194" cy="1735813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857620" y="5000636"/>
            <a:ext cx="2071702" cy="571504"/>
          </a:xfrm>
          <a:prstGeom prst="rightArrow">
            <a:avLst>
              <a:gd name="adj1" fmla="val 50000"/>
              <a:gd name="adj2" fmla="val 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71570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latin typeface="Calibri" pitchFamily="34" charset="0"/>
                <a:cs typeface="Calibri" pitchFamily="34" charset="0"/>
              </a:rPr>
              <a:t>Основна школа- старији разреди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</p:txBody>
      </p:sp>
      <p:pic>
        <p:nvPicPr>
          <p:cNvPr id="5" name="Picture 4" descr="Teenage Students In Library Reading Books With Tuto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2637128" cy="19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Group Of Children Sitting In Mall Using Mobile Phon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500570"/>
            <a:ext cx="2928958" cy="215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architecture building infrastru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928802"/>
            <a:ext cx="2722550" cy="1815034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 rot="14985997">
            <a:off x="1580179" y="4769631"/>
            <a:ext cx="1885588" cy="571504"/>
          </a:xfrm>
          <a:prstGeom prst="rightArrow">
            <a:avLst>
              <a:gd name="adj1" fmla="val 50000"/>
              <a:gd name="adj2" fmla="val 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191678">
            <a:off x="6379109" y="4469928"/>
            <a:ext cx="1800115" cy="571504"/>
          </a:xfrm>
          <a:prstGeom prst="rightArrow">
            <a:avLst>
              <a:gd name="adj1" fmla="val 50000"/>
              <a:gd name="adj2" fmla="val 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643306" y="2714620"/>
            <a:ext cx="1857388" cy="558611"/>
          </a:xfrm>
          <a:prstGeom prst="rightArrow">
            <a:avLst>
              <a:gd name="adj1" fmla="val 50000"/>
              <a:gd name="adj2" fmla="val 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5786" y="928670"/>
            <a:ext cx="7901014" cy="918418"/>
          </a:xfrm>
        </p:spPr>
        <p:txBody>
          <a:bodyPr>
            <a:normAutofit/>
          </a:bodyPr>
          <a:lstStyle/>
          <a:p>
            <a:r>
              <a:rPr lang="sr-Cyrl-RS" sz="2000" b="1" dirty="0" smtClean="0">
                <a:latin typeface="Calibri" pitchFamily="34" charset="0"/>
                <a:cs typeface="Calibri" pitchFamily="34" charset="0"/>
              </a:rPr>
              <a:t>Средњошколци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Teenage classmates standing in high school hallway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igh School Students Collaborating On Project On Campu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3116"/>
            <a:ext cx="3040930" cy="196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Young pretty girl in shining top dancing with male friends at student disco party and enjoying music with her eyes close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429132"/>
            <a:ext cx="3219327" cy="225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 rot="14881115">
            <a:off x="1344860" y="4942091"/>
            <a:ext cx="1800115" cy="571504"/>
          </a:xfrm>
          <a:prstGeom prst="rightArrow">
            <a:avLst>
              <a:gd name="adj1" fmla="val 50000"/>
              <a:gd name="adj2" fmla="val 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6990866">
            <a:off x="6258273" y="4862024"/>
            <a:ext cx="1800115" cy="571504"/>
          </a:xfrm>
          <a:prstGeom prst="rightArrow">
            <a:avLst>
              <a:gd name="adj1" fmla="val 50000"/>
              <a:gd name="adj2" fmla="val 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43306" y="2786058"/>
            <a:ext cx="1800115" cy="571504"/>
          </a:xfrm>
          <a:prstGeom prst="rightArrow">
            <a:avLst>
              <a:gd name="adj1" fmla="val 50000"/>
              <a:gd name="adj2" fmla="val 4036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18">
      <a:dk1>
        <a:sysClr val="windowText" lastClr="000000"/>
      </a:dk1>
      <a:lt1>
        <a:sysClr val="window" lastClr="FFFFFF"/>
      </a:lt1>
      <a:dk2>
        <a:srgbClr val="4E3B30"/>
      </a:dk2>
      <a:lt2>
        <a:srgbClr val="B7C6CD"/>
      </a:lt2>
      <a:accent1>
        <a:srgbClr val="00B0F0"/>
      </a:accent1>
      <a:accent2>
        <a:srgbClr val="A5644E"/>
      </a:accent2>
      <a:accent3>
        <a:srgbClr val="C9F0FF"/>
      </a:accent3>
      <a:accent4>
        <a:srgbClr val="93E2FF"/>
      </a:accent4>
      <a:accent5>
        <a:srgbClr val="93E2FF"/>
      </a:accent5>
      <a:accent6>
        <a:srgbClr val="5DD3FF"/>
      </a:accent6>
      <a:hlink>
        <a:srgbClr val="AD1F1F"/>
      </a:hlink>
      <a:folHlink>
        <a:srgbClr val="00B0F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967</TotalTime>
  <Words>835</Words>
  <Application>Microsoft Office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Franklin Gothic Book</vt:lpstr>
      <vt:lpstr>Franklin Gothic Medium</vt:lpstr>
      <vt:lpstr>Wingdings 2</vt:lpstr>
      <vt:lpstr>Trek</vt:lpstr>
      <vt:lpstr>Како се дружити у време пандемије вируса корона</vt:lpstr>
      <vt:lpstr>Садржај:</vt:lpstr>
      <vt:lpstr>Почетна активност</vt:lpstr>
      <vt:lpstr>Појам  социјализације</vt:lpstr>
      <vt:lpstr>Социјализација представља сложен процес и  своје задатке остварује кроз:</vt:lpstr>
      <vt:lpstr>Најважнији фактори социјализације:</vt:lpstr>
      <vt:lpstr> Вршњаци и вршњачка интеракција  </vt:lpstr>
      <vt:lpstr>Основна школа- старији разреди </vt:lpstr>
      <vt:lpstr>Средњошколци</vt:lpstr>
      <vt:lpstr>Шта се променило у време пандемије вируса корона: </vt:lpstr>
      <vt:lpstr>Како се дружити у време пандемије вируса корона </vt:lpstr>
      <vt:lpstr> Дружење кроз  онлајн  наставу  </vt:lpstr>
      <vt:lpstr>   Дружење од куће путем онлајн друштвених и стратешких игара   </vt:lpstr>
      <vt:lpstr>Дружење у природи </vt:lpstr>
      <vt:lpstr>Како постоје правила ван куће, тако постоје правила по повратку кући: </vt:lpstr>
      <vt:lpstr>Завршна активност</vt:lpstr>
      <vt:lpstr>ПОруке проистекле из дружења у време пандемије:</vt:lpstr>
      <vt:lpstr>Литература и релевантни линкови: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 се дружити у условима ограниченог кретања?</dc:title>
  <dc:creator>Bob</dc:creator>
  <cp:lastModifiedBy>Windows User</cp:lastModifiedBy>
  <cp:revision>132</cp:revision>
  <dcterms:created xsi:type="dcterms:W3CDTF">2020-04-16T21:32:42Z</dcterms:created>
  <dcterms:modified xsi:type="dcterms:W3CDTF">2020-05-24T19:47:23Z</dcterms:modified>
</cp:coreProperties>
</file>